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4"/>
    <p:sldMasterId id="2147483866" r:id="rId5"/>
    <p:sldMasterId id="2147483885" r:id="rId6"/>
    <p:sldMasterId id="2147483897" r:id="rId7"/>
  </p:sldMasterIdLst>
  <p:notesMasterIdLst>
    <p:notesMasterId r:id="rId44"/>
  </p:notesMasterIdLst>
  <p:handoutMasterIdLst>
    <p:handoutMasterId r:id="rId45"/>
  </p:handoutMasterIdLst>
  <p:sldIdLst>
    <p:sldId id="1341" r:id="rId8"/>
    <p:sldId id="1373" r:id="rId9"/>
    <p:sldId id="1361" r:id="rId10"/>
    <p:sldId id="859" r:id="rId11"/>
    <p:sldId id="1362" r:id="rId12"/>
    <p:sldId id="1363" r:id="rId13"/>
    <p:sldId id="1365" r:id="rId14"/>
    <p:sldId id="1096" r:id="rId15"/>
    <p:sldId id="1378" r:id="rId16"/>
    <p:sldId id="274" r:id="rId17"/>
    <p:sldId id="276" r:id="rId18"/>
    <p:sldId id="852" r:id="rId19"/>
    <p:sldId id="858" r:id="rId20"/>
    <p:sldId id="1358" r:id="rId21"/>
    <p:sldId id="854" r:id="rId22"/>
    <p:sldId id="1374" r:id="rId23"/>
    <p:sldId id="278" r:id="rId24"/>
    <p:sldId id="1366" r:id="rId25"/>
    <p:sldId id="279" r:id="rId26"/>
    <p:sldId id="280" r:id="rId27"/>
    <p:sldId id="1357" r:id="rId28"/>
    <p:sldId id="1359" r:id="rId29"/>
    <p:sldId id="1360" r:id="rId30"/>
    <p:sldId id="281" r:id="rId31"/>
    <p:sldId id="1377" r:id="rId32"/>
    <p:sldId id="1372" r:id="rId33"/>
    <p:sldId id="1367" r:id="rId34"/>
    <p:sldId id="1370" r:id="rId35"/>
    <p:sldId id="843" r:id="rId36"/>
    <p:sldId id="1376" r:id="rId37"/>
    <p:sldId id="844" r:id="rId38"/>
    <p:sldId id="1371" r:id="rId39"/>
    <p:sldId id="1375" r:id="rId40"/>
    <p:sldId id="1356" r:id="rId41"/>
    <p:sldId id="845" r:id="rId42"/>
    <p:sldId id="860" r:id="rId43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D06345D-B75D-4E36-BB66-654D28931239}">
          <p14:sldIdLst>
            <p14:sldId id="1341"/>
            <p14:sldId id="1373"/>
            <p14:sldId id="1361"/>
            <p14:sldId id="859"/>
            <p14:sldId id="1362"/>
            <p14:sldId id="1363"/>
            <p14:sldId id="1365"/>
            <p14:sldId id="1096"/>
            <p14:sldId id="1378"/>
            <p14:sldId id="274"/>
            <p14:sldId id="276"/>
            <p14:sldId id="852"/>
            <p14:sldId id="858"/>
            <p14:sldId id="1358"/>
            <p14:sldId id="854"/>
            <p14:sldId id="1374"/>
            <p14:sldId id="278"/>
            <p14:sldId id="1366"/>
            <p14:sldId id="279"/>
            <p14:sldId id="280"/>
            <p14:sldId id="1357"/>
            <p14:sldId id="1359"/>
            <p14:sldId id="1360"/>
            <p14:sldId id="281"/>
            <p14:sldId id="1377"/>
            <p14:sldId id="1372"/>
            <p14:sldId id="1367"/>
            <p14:sldId id="1370"/>
            <p14:sldId id="843"/>
            <p14:sldId id="1376"/>
            <p14:sldId id="844"/>
            <p14:sldId id="1371"/>
            <p14:sldId id="1375"/>
            <p14:sldId id="1356"/>
            <p14:sldId id="845"/>
            <p14:sldId id="8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69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use, Blake D" initials="KBD" lastIdx="8" clrIdx="0">
    <p:extLst>
      <p:ext uri="{19B8F6BF-5375-455C-9EA6-DF929625EA0E}">
        <p15:presenceInfo xmlns:p15="http://schemas.microsoft.com/office/powerpoint/2012/main" userId="S::blake.kluse@pnnl.gov::66ab20a6-95a4-4cd8-bae1-8ac0e4c03c0e" providerId="AD"/>
      </p:ext>
    </p:extLst>
  </p:cmAuthor>
  <p:cmAuthor id="2" name="Stephen J. Young" initials="SJY" lastIdx="7" clrIdx="1">
    <p:extLst>
      <p:ext uri="{19B8F6BF-5375-455C-9EA6-DF929625EA0E}">
        <p15:presenceInfo xmlns:p15="http://schemas.microsoft.com/office/powerpoint/2012/main" userId="Stephen J. Young" providerId="None"/>
      </p:ext>
    </p:extLst>
  </p:cmAuthor>
  <p:cmAuthor id="3" name="Gosink, Luke" initials="GL" lastIdx="1" clrIdx="2">
    <p:extLst>
      <p:ext uri="{19B8F6BF-5375-455C-9EA6-DF929625EA0E}">
        <p15:presenceInfo xmlns:p15="http://schemas.microsoft.com/office/powerpoint/2012/main" userId="S::luke.gosink@pnnl.gov::f9016b4f-38ba-40cd-bfdd-4207b8c5786e" providerId="AD"/>
      </p:ext>
    </p:extLst>
  </p:cmAuthor>
  <p:cmAuthor id="4" name="Smith, Karen S" initials="SKS" lastIdx="17" clrIdx="3">
    <p:extLst>
      <p:ext uri="{19B8F6BF-5375-455C-9EA6-DF929625EA0E}">
        <p15:presenceInfo xmlns:p15="http://schemas.microsoft.com/office/powerpoint/2012/main" userId="S::Karen.Smith@pnnl.gov::218a17dd-f03d-4f29-9c5b-e0a396ee485c" providerId="AD"/>
      </p:ext>
    </p:extLst>
  </p:cmAuthor>
  <p:cmAuthor id="5" name="Tuor, Aaron R" initials="TAR" lastIdx="1" clrIdx="4">
    <p:extLst>
      <p:ext uri="{19B8F6BF-5375-455C-9EA6-DF929625EA0E}">
        <p15:presenceInfo xmlns:p15="http://schemas.microsoft.com/office/powerpoint/2012/main" userId="S::aaron.tuor@pnnl.gov::465ba38a-2e68-4701-a295-8544976f2e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86CD"/>
    <a:srgbClr val="D9D9D9"/>
    <a:srgbClr val="FFC000"/>
    <a:srgbClr val="C483CF"/>
    <a:srgbClr val="A63F1E"/>
    <a:srgbClr val="00AFEF"/>
    <a:srgbClr val="C37FCF"/>
    <a:srgbClr val="00ADED"/>
    <a:srgbClr val="FFC785"/>
    <a:srgbClr val="83D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D9945-FD35-44C6-964C-0ACD42C18309}" v="94" dt="2021-06-17T14:47:57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28" autoAdjust="0"/>
  </p:normalViewPr>
  <p:slideViewPr>
    <p:cSldViewPr snapToGrid="0">
      <p:cViewPr varScale="1">
        <p:scale>
          <a:sx n="67" d="100"/>
          <a:sy n="67" d="100"/>
        </p:scale>
        <p:origin x="758" y="46"/>
      </p:cViewPr>
      <p:guideLst>
        <p:guide orient="horz" pos="1296"/>
        <p:guide pos="6936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commentAuthors" Target="commentAuthor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734D9945-FD35-44C6-964C-0ACD42C18309}"/>
    <pc:docChg chg="undo redo custSel addSld delSld modSld sldOrd modSection">
      <pc:chgData name="Drgona, Jan" userId="8107277a-43fb-42e1-8aa0-684adf187181" providerId="ADAL" clId="{734D9945-FD35-44C6-964C-0ACD42C18309}" dt="2021-06-17T14:49:41.604" v="2583" actId="1036"/>
      <pc:docMkLst>
        <pc:docMk/>
      </pc:docMkLst>
      <pc:sldChg chg="modSp del mod ord">
        <pc:chgData name="Drgona, Jan" userId="8107277a-43fb-42e1-8aa0-684adf187181" providerId="ADAL" clId="{734D9945-FD35-44C6-964C-0ACD42C18309}" dt="2021-06-07T01:17:27.210" v="467" actId="47"/>
        <pc:sldMkLst>
          <pc:docMk/>
          <pc:sldMk cId="3350770362" sldId="261"/>
        </pc:sldMkLst>
        <pc:spChg chg="mod">
          <ac:chgData name="Drgona, Jan" userId="8107277a-43fb-42e1-8aa0-684adf187181" providerId="ADAL" clId="{734D9945-FD35-44C6-964C-0ACD42C18309}" dt="2021-06-07T01:15:28.384" v="460" actId="120"/>
          <ac:spMkLst>
            <pc:docMk/>
            <pc:sldMk cId="3350770362" sldId="261"/>
            <ac:spMk id="2" creationId="{F0ED25D2-931B-4A1E-A481-B4E6BE901468}"/>
          </ac:spMkLst>
        </pc:spChg>
        <pc:spChg chg="mod">
          <ac:chgData name="Drgona, Jan" userId="8107277a-43fb-42e1-8aa0-684adf187181" providerId="ADAL" clId="{734D9945-FD35-44C6-964C-0ACD42C18309}" dt="2021-06-07T01:15:22.123" v="459" actId="6549"/>
          <ac:spMkLst>
            <pc:docMk/>
            <pc:sldMk cId="3350770362" sldId="261"/>
            <ac:spMk id="3" creationId="{08F7E507-4A5A-4BA1-A2F7-084320CF566A}"/>
          </ac:spMkLst>
        </pc:spChg>
      </pc:sldChg>
      <pc:sldChg chg="addSp delSp modSp del mod">
        <pc:chgData name="Drgona, Jan" userId="8107277a-43fb-42e1-8aa0-684adf187181" providerId="ADAL" clId="{734D9945-FD35-44C6-964C-0ACD42C18309}" dt="2021-06-14T22:05:57.147" v="1065" actId="47"/>
        <pc:sldMkLst>
          <pc:docMk/>
          <pc:sldMk cId="2047221726" sldId="269"/>
        </pc:sldMkLst>
        <pc:spChg chg="mod">
          <ac:chgData name="Drgona, Jan" userId="8107277a-43fb-42e1-8aa0-684adf187181" providerId="ADAL" clId="{734D9945-FD35-44C6-964C-0ACD42C18309}" dt="2021-06-07T01:04:58.756" v="249" actId="207"/>
          <ac:spMkLst>
            <pc:docMk/>
            <pc:sldMk cId="2047221726" sldId="269"/>
            <ac:spMk id="11" creationId="{27D61A16-8245-4C56-B75F-64DF36CE0446}"/>
          </ac:spMkLst>
        </pc:spChg>
        <pc:spChg chg="mod">
          <ac:chgData name="Drgona, Jan" userId="8107277a-43fb-42e1-8aa0-684adf187181" providerId="ADAL" clId="{734D9945-FD35-44C6-964C-0ACD42C18309}" dt="2021-06-14T22:00:17.788" v="1062" actId="20577"/>
          <ac:spMkLst>
            <pc:docMk/>
            <pc:sldMk cId="2047221726" sldId="269"/>
            <ac:spMk id="12" creationId="{85DE9ADC-2403-4F54-8D95-B05DC6322274}"/>
          </ac:spMkLst>
        </pc:spChg>
        <pc:spChg chg="del">
          <ac:chgData name="Drgona, Jan" userId="8107277a-43fb-42e1-8aa0-684adf187181" providerId="ADAL" clId="{734D9945-FD35-44C6-964C-0ACD42C18309}" dt="2021-06-07T00:48:19.801" v="2" actId="478"/>
          <ac:spMkLst>
            <pc:docMk/>
            <pc:sldMk cId="2047221726" sldId="269"/>
            <ac:spMk id="13" creationId="{C557E4B5-C11D-4090-8EEC-F60A904FDF89}"/>
          </ac:spMkLst>
        </pc:spChg>
        <pc:spChg chg="add mod">
          <ac:chgData name="Drgona, Jan" userId="8107277a-43fb-42e1-8aa0-684adf187181" providerId="ADAL" clId="{734D9945-FD35-44C6-964C-0ACD42C18309}" dt="2021-06-07T00:57:09.936" v="182" actId="20577"/>
          <ac:spMkLst>
            <pc:docMk/>
            <pc:sldMk cId="2047221726" sldId="269"/>
            <ac:spMk id="16" creationId="{B370F4AE-E57E-4D91-8F95-3DA225D19023}"/>
          </ac:spMkLst>
        </pc:spChg>
        <pc:picChg chg="add mod">
          <ac:chgData name="Drgona, Jan" userId="8107277a-43fb-42e1-8aa0-684adf187181" providerId="ADAL" clId="{734D9945-FD35-44C6-964C-0ACD42C18309}" dt="2021-06-14T22:00:24.968" v="1063" actId="1036"/>
          <ac:picMkLst>
            <pc:docMk/>
            <pc:sldMk cId="2047221726" sldId="269"/>
            <ac:picMk id="13" creationId="{CD64BDAD-1C6D-4E1B-8357-FB28449B1468}"/>
          </ac:picMkLst>
        </pc:picChg>
        <pc:picChg chg="del mod">
          <ac:chgData name="Drgona, Jan" userId="8107277a-43fb-42e1-8aa0-684adf187181" providerId="ADAL" clId="{734D9945-FD35-44C6-964C-0ACD42C18309}" dt="2021-06-07T00:49:34.228" v="30" actId="478"/>
          <ac:picMkLst>
            <pc:docMk/>
            <pc:sldMk cId="2047221726" sldId="269"/>
            <ac:picMk id="14" creationId="{525FF81E-1080-47C6-B9E9-88F689E5873B}"/>
          </ac:picMkLst>
        </pc:picChg>
        <pc:picChg chg="add del mod">
          <ac:chgData name="Drgona, Jan" userId="8107277a-43fb-42e1-8aa0-684adf187181" providerId="ADAL" clId="{734D9945-FD35-44C6-964C-0ACD42C18309}" dt="2021-06-07T00:51:48.133" v="116" actId="478"/>
          <ac:picMkLst>
            <pc:docMk/>
            <pc:sldMk cId="2047221726" sldId="269"/>
            <ac:picMk id="17" creationId="{698CBD59-F1E1-475C-96D2-4C0F343058C7}"/>
          </ac:picMkLst>
        </pc:picChg>
        <pc:picChg chg="add mod modCrop">
          <ac:chgData name="Drgona, Jan" userId="8107277a-43fb-42e1-8aa0-684adf187181" providerId="ADAL" clId="{734D9945-FD35-44C6-964C-0ACD42C18309}" dt="2021-06-14T21:59:47.253" v="989" actId="1076"/>
          <ac:picMkLst>
            <pc:docMk/>
            <pc:sldMk cId="2047221726" sldId="269"/>
            <ac:picMk id="18" creationId="{DA12153B-AEAD-4AB4-AA74-C99324D9D126}"/>
          </ac:picMkLst>
        </pc:picChg>
      </pc:sldChg>
      <pc:sldChg chg="del">
        <pc:chgData name="Drgona, Jan" userId="8107277a-43fb-42e1-8aa0-684adf187181" providerId="ADAL" clId="{734D9945-FD35-44C6-964C-0ACD42C18309}" dt="2021-06-07T01:01:18.707" v="235" actId="47"/>
        <pc:sldMkLst>
          <pc:docMk/>
          <pc:sldMk cId="3139792613" sldId="271"/>
        </pc:sldMkLst>
      </pc:sldChg>
      <pc:sldChg chg="addSp modSp mod">
        <pc:chgData name="Drgona, Jan" userId="8107277a-43fb-42e1-8aa0-684adf187181" providerId="ADAL" clId="{734D9945-FD35-44C6-964C-0ACD42C18309}" dt="2021-06-14T23:06:33.690" v="1679" actId="1035"/>
        <pc:sldMkLst>
          <pc:docMk/>
          <pc:sldMk cId="4200633640" sldId="274"/>
        </pc:sldMkLst>
        <pc:spChg chg="mod">
          <ac:chgData name="Drgona, Jan" userId="8107277a-43fb-42e1-8aa0-684adf187181" providerId="ADAL" clId="{734D9945-FD35-44C6-964C-0ACD42C18309}" dt="2021-06-14T23:05:51.390" v="1641" actId="5793"/>
          <ac:spMkLst>
            <pc:docMk/>
            <pc:sldMk cId="4200633640" sldId="274"/>
            <ac:spMk id="4" creationId="{2A51870E-2714-4726-943A-F1A1A6601824}"/>
          </ac:spMkLst>
        </pc:spChg>
        <pc:spChg chg="mod">
          <ac:chgData name="Drgona, Jan" userId="8107277a-43fb-42e1-8aa0-684adf187181" providerId="ADAL" clId="{734D9945-FD35-44C6-964C-0ACD42C18309}" dt="2021-06-14T23:05:54.325" v="1643" actId="1076"/>
          <ac:spMkLst>
            <pc:docMk/>
            <pc:sldMk cId="4200633640" sldId="274"/>
            <ac:spMk id="6" creationId="{CDC95BF2-CF49-8942-BF38-9B146AAA6AE3}"/>
          </ac:spMkLst>
        </pc:spChg>
        <pc:picChg chg="add mod">
          <ac:chgData name="Drgona, Jan" userId="8107277a-43fb-42e1-8aa0-684adf187181" providerId="ADAL" clId="{734D9945-FD35-44C6-964C-0ACD42C18309}" dt="2021-06-14T23:06:33.690" v="1679" actId="1035"/>
          <ac:picMkLst>
            <pc:docMk/>
            <pc:sldMk cId="4200633640" sldId="274"/>
            <ac:picMk id="8" creationId="{D7A3729A-090F-4479-905F-B7B527670265}"/>
          </ac:picMkLst>
        </pc:picChg>
        <pc:picChg chg="add mod">
          <ac:chgData name="Drgona, Jan" userId="8107277a-43fb-42e1-8aa0-684adf187181" providerId="ADAL" clId="{734D9945-FD35-44C6-964C-0ACD42C18309}" dt="2021-06-14T23:06:33.690" v="1679" actId="1035"/>
          <ac:picMkLst>
            <pc:docMk/>
            <pc:sldMk cId="4200633640" sldId="274"/>
            <ac:picMk id="10" creationId="{A540766D-60D4-46E9-9FF1-DF95A20FF2C2}"/>
          </ac:picMkLst>
        </pc:picChg>
      </pc:sldChg>
      <pc:sldChg chg="del">
        <pc:chgData name="Drgona, Jan" userId="8107277a-43fb-42e1-8aa0-684adf187181" providerId="ADAL" clId="{734D9945-FD35-44C6-964C-0ACD42C18309}" dt="2021-06-14T22:50:48.779" v="1471" actId="47"/>
        <pc:sldMkLst>
          <pc:docMk/>
          <pc:sldMk cId="3336431783" sldId="275"/>
        </pc:sldMkLst>
      </pc:sldChg>
      <pc:sldChg chg="addSp modSp mod modTransition">
        <pc:chgData name="Drgona, Jan" userId="8107277a-43fb-42e1-8aa0-684adf187181" providerId="ADAL" clId="{734D9945-FD35-44C6-964C-0ACD42C18309}" dt="2021-06-17T14:49:41.604" v="2583" actId="1036"/>
        <pc:sldMkLst>
          <pc:docMk/>
          <pc:sldMk cId="101170818" sldId="276"/>
        </pc:sldMkLst>
        <pc:spChg chg="mod">
          <ac:chgData name="Drgona, Jan" userId="8107277a-43fb-42e1-8aa0-684adf187181" providerId="ADAL" clId="{734D9945-FD35-44C6-964C-0ACD42C18309}" dt="2021-06-14T22:19:14.390" v="1217" actId="20577"/>
          <ac:spMkLst>
            <pc:docMk/>
            <pc:sldMk cId="101170818" sldId="276"/>
            <ac:spMk id="3" creationId="{B4BA278A-2753-4A2A-AC7D-37AA0DA3C65B}"/>
          </ac:spMkLst>
        </pc:spChg>
        <pc:spChg chg="add mod">
          <ac:chgData name="Drgona, Jan" userId="8107277a-43fb-42e1-8aa0-684adf187181" providerId="ADAL" clId="{734D9945-FD35-44C6-964C-0ACD42C18309}" dt="2021-06-14T22:19:56.412" v="1234" actId="20577"/>
          <ac:spMkLst>
            <pc:docMk/>
            <pc:sldMk cId="101170818" sldId="276"/>
            <ac:spMk id="4" creationId="{F2BB058F-E21C-43F9-8CA2-DCB70FFA10B5}"/>
          </ac:spMkLst>
        </pc:spChg>
        <pc:spChg chg="mod">
          <ac:chgData name="Drgona, Jan" userId="8107277a-43fb-42e1-8aa0-684adf187181" providerId="ADAL" clId="{734D9945-FD35-44C6-964C-0ACD42C18309}" dt="2021-06-14T22:19:07.931" v="1200" actId="1035"/>
          <ac:spMkLst>
            <pc:docMk/>
            <pc:sldMk cId="101170818" sldId="276"/>
            <ac:spMk id="8" creationId="{65189E2F-6D33-4D27-868A-3825E52EDA9E}"/>
          </ac:spMkLst>
        </pc:spChg>
        <pc:spChg chg="mod">
          <ac:chgData name="Drgona, Jan" userId="8107277a-43fb-42e1-8aa0-684adf187181" providerId="ADAL" clId="{734D9945-FD35-44C6-964C-0ACD42C18309}" dt="2021-06-14T22:19:07.931" v="1200" actId="1035"/>
          <ac:spMkLst>
            <pc:docMk/>
            <pc:sldMk cId="101170818" sldId="276"/>
            <ac:spMk id="11" creationId="{B49C585C-1297-4939-9135-5C47B04B35F7}"/>
          </ac:spMkLst>
        </pc:spChg>
        <pc:spChg chg="mod">
          <ac:chgData name="Drgona, Jan" userId="8107277a-43fb-42e1-8aa0-684adf187181" providerId="ADAL" clId="{734D9945-FD35-44C6-964C-0ACD42C18309}" dt="2021-06-14T22:19:07.931" v="1200" actId="1035"/>
          <ac:spMkLst>
            <pc:docMk/>
            <pc:sldMk cId="101170818" sldId="276"/>
            <ac:spMk id="16" creationId="{3BE340A8-8D48-4A46-9302-815833FE8762}"/>
          </ac:spMkLst>
        </pc:spChg>
        <pc:spChg chg="mod">
          <ac:chgData name="Drgona, Jan" userId="8107277a-43fb-42e1-8aa0-684adf187181" providerId="ADAL" clId="{734D9945-FD35-44C6-964C-0ACD42C18309}" dt="2021-06-14T22:19:07.931" v="1200" actId="1035"/>
          <ac:spMkLst>
            <pc:docMk/>
            <pc:sldMk cId="101170818" sldId="276"/>
            <ac:spMk id="20" creationId="{EE91C909-4D5A-4D5D-A0AA-C4543D2962D6}"/>
          </ac:spMkLst>
        </pc:spChg>
        <pc:spChg chg="mod">
          <ac:chgData name="Drgona, Jan" userId="8107277a-43fb-42e1-8aa0-684adf187181" providerId="ADAL" clId="{734D9945-FD35-44C6-964C-0ACD42C18309}" dt="2021-06-14T22:19:07.931" v="1200" actId="1035"/>
          <ac:spMkLst>
            <pc:docMk/>
            <pc:sldMk cId="101170818" sldId="276"/>
            <ac:spMk id="21" creationId="{810B1E53-E032-4A3E-A74C-66CF9E282636}"/>
          </ac:spMkLst>
        </pc:spChg>
        <pc:spChg chg="add mod">
          <ac:chgData name="Drgona, Jan" userId="8107277a-43fb-42e1-8aa0-684adf187181" providerId="ADAL" clId="{734D9945-FD35-44C6-964C-0ACD42C18309}" dt="2021-06-14T22:19:07.931" v="1200" actId="1035"/>
          <ac:spMkLst>
            <pc:docMk/>
            <pc:sldMk cId="101170818" sldId="276"/>
            <ac:spMk id="22" creationId="{7F961F6A-A7FC-4F50-B0A0-7767F2F5FB60}"/>
          </ac:spMkLst>
        </pc:spChg>
        <pc:grpChg chg="mod">
          <ac:chgData name="Drgona, Jan" userId="8107277a-43fb-42e1-8aa0-684adf187181" providerId="ADAL" clId="{734D9945-FD35-44C6-964C-0ACD42C18309}" dt="2021-06-14T22:19:07.931" v="1200" actId="1035"/>
          <ac:grpSpMkLst>
            <pc:docMk/>
            <pc:sldMk cId="101170818" sldId="276"/>
            <ac:grpSpMk id="12" creationId="{E351D8AA-2BD1-41CD-839A-BFF49AC2A78D}"/>
          </ac:grpSpMkLst>
        </pc:grpChg>
        <pc:picChg chg="mod">
          <ac:chgData name="Drgona, Jan" userId="8107277a-43fb-42e1-8aa0-684adf187181" providerId="ADAL" clId="{734D9945-FD35-44C6-964C-0ACD42C18309}" dt="2021-06-14T22:19:07.931" v="1200" actId="1035"/>
          <ac:picMkLst>
            <pc:docMk/>
            <pc:sldMk cId="101170818" sldId="276"/>
            <ac:picMk id="5" creationId="{65F808A9-861F-4BAD-95CE-8B5F2EF2AA9B}"/>
          </ac:picMkLst>
        </pc:picChg>
        <pc:picChg chg="mod">
          <ac:chgData name="Drgona, Jan" userId="8107277a-43fb-42e1-8aa0-684adf187181" providerId="ADAL" clId="{734D9945-FD35-44C6-964C-0ACD42C18309}" dt="2021-06-14T22:19:07.931" v="1200" actId="1035"/>
          <ac:picMkLst>
            <pc:docMk/>
            <pc:sldMk cId="101170818" sldId="276"/>
            <ac:picMk id="7" creationId="{CB9EF369-BE72-4A9D-A112-F67719EC72CA}"/>
          </ac:picMkLst>
        </pc:picChg>
        <pc:picChg chg="mod">
          <ac:chgData name="Drgona, Jan" userId="8107277a-43fb-42e1-8aa0-684adf187181" providerId="ADAL" clId="{734D9945-FD35-44C6-964C-0ACD42C18309}" dt="2021-06-14T22:19:07.931" v="1200" actId="1035"/>
          <ac:picMkLst>
            <pc:docMk/>
            <pc:sldMk cId="101170818" sldId="276"/>
            <ac:picMk id="9" creationId="{919A68ED-77FC-439C-AE54-1DABB0E0E845}"/>
          </ac:picMkLst>
        </pc:picChg>
        <pc:picChg chg="mod">
          <ac:chgData name="Drgona, Jan" userId="8107277a-43fb-42e1-8aa0-684adf187181" providerId="ADAL" clId="{734D9945-FD35-44C6-964C-0ACD42C18309}" dt="2021-06-14T22:19:07.931" v="1200" actId="1035"/>
          <ac:picMkLst>
            <pc:docMk/>
            <pc:sldMk cId="101170818" sldId="276"/>
            <ac:picMk id="10" creationId="{60A54F0B-1F32-4676-BF65-E2786905F2C4}"/>
          </ac:picMkLst>
        </pc:picChg>
        <pc:picChg chg="mod">
          <ac:chgData name="Drgona, Jan" userId="8107277a-43fb-42e1-8aa0-684adf187181" providerId="ADAL" clId="{734D9945-FD35-44C6-964C-0ACD42C18309}" dt="2021-06-17T14:49:41.604" v="2583" actId="1036"/>
          <ac:picMkLst>
            <pc:docMk/>
            <pc:sldMk cId="101170818" sldId="276"/>
            <ac:picMk id="17" creationId="{3A0D7E52-7808-4902-B84C-1821F1AAC166}"/>
          </ac:picMkLst>
        </pc:picChg>
        <pc:picChg chg="mod">
          <ac:chgData name="Drgona, Jan" userId="8107277a-43fb-42e1-8aa0-684adf187181" providerId="ADAL" clId="{734D9945-FD35-44C6-964C-0ACD42C18309}" dt="2021-06-14T22:19:07.931" v="1200" actId="1035"/>
          <ac:picMkLst>
            <pc:docMk/>
            <pc:sldMk cId="101170818" sldId="276"/>
            <ac:picMk id="18" creationId="{B6B85F90-3577-4B55-8EA2-C361FFB8EE9F}"/>
          </ac:picMkLst>
        </pc:picChg>
        <pc:picChg chg="mod">
          <ac:chgData name="Drgona, Jan" userId="8107277a-43fb-42e1-8aa0-684adf187181" providerId="ADAL" clId="{734D9945-FD35-44C6-964C-0ACD42C18309}" dt="2021-06-14T22:19:07.931" v="1200" actId="1035"/>
          <ac:picMkLst>
            <pc:docMk/>
            <pc:sldMk cId="101170818" sldId="276"/>
            <ac:picMk id="19" creationId="{F9F5AE54-033A-4E2F-A2D8-5A375788664B}"/>
          </ac:picMkLst>
        </pc:picChg>
        <pc:picChg chg="mod">
          <ac:chgData name="Drgona, Jan" userId="8107277a-43fb-42e1-8aa0-684adf187181" providerId="ADAL" clId="{734D9945-FD35-44C6-964C-0ACD42C18309}" dt="2021-06-17T14:49:31.414" v="2576" actId="1035"/>
          <ac:picMkLst>
            <pc:docMk/>
            <pc:sldMk cId="101170818" sldId="276"/>
            <ac:picMk id="24" creationId="{C7EBE71F-CBDC-49D6-990B-0C9C92377267}"/>
          </ac:picMkLst>
        </pc:picChg>
      </pc:sldChg>
      <pc:sldChg chg="modSp mod ord modTransition">
        <pc:chgData name="Drgona, Jan" userId="8107277a-43fb-42e1-8aa0-684adf187181" providerId="ADAL" clId="{734D9945-FD35-44C6-964C-0ACD42C18309}" dt="2021-06-14T22:53:08.805" v="1495"/>
        <pc:sldMkLst>
          <pc:docMk/>
          <pc:sldMk cId="677141248" sldId="279"/>
        </pc:sldMkLst>
        <pc:spChg chg="mod">
          <ac:chgData name="Drgona, Jan" userId="8107277a-43fb-42e1-8aa0-684adf187181" providerId="ADAL" clId="{734D9945-FD35-44C6-964C-0ACD42C18309}" dt="2021-06-14T22:51:36.771" v="1489" actId="20577"/>
          <ac:spMkLst>
            <pc:docMk/>
            <pc:sldMk cId="677141248" sldId="279"/>
            <ac:spMk id="3" creationId="{7F85AC77-C712-4E84-A729-36DA136A4D03}"/>
          </ac:spMkLst>
        </pc:spChg>
      </pc:sldChg>
      <pc:sldChg chg="modSp mod">
        <pc:chgData name="Drgona, Jan" userId="8107277a-43fb-42e1-8aa0-684adf187181" providerId="ADAL" clId="{734D9945-FD35-44C6-964C-0ACD42C18309}" dt="2021-06-14T22:53:37.684" v="1515" actId="20577"/>
        <pc:sldMkLst>
          <pc:docMk/>
          <pc:sldMk cId="433447754" sldId="280"/>
        </pc:sldMkLst>
        <pc:spChg chg="mod">
          <ac:chgData name="Drgona, Jan" userId="8107277a-43fb-42e1-8aa0-684adf187181" providerId="ADAL" clId="{734D9945-FD35-44C6-964C-0ACD42C18309}" dt="2021-06-14T22:53:37.684" v="1515" actId="20577"/>
          <ac:spMkLst>
            <pc:docMk/>
            <pc:sldMk cId="433447754" sldId="280"/>
            <ac:spMk id="3" creationId="{F7C98B40-1701-44A3-96D8-EBCF1EC29E13}"/>
          </ac:spMkLst>
        </pc:spChg>
      </pc:sldChg>
      <pc:sldChg chg="del">
        <pc:chgData name="Drgona, Jan" userId="8107277a-43fb-42e1-8aa0-684adf187181" providerId="ADAL" clId="{734D9945-FD35-44C6-964C-0ACD42C18309}" dt="2021-06-07T01:18:24.031" v="469" actId="47"/>
        <pc:sldMkLst>
          <pc:docMk/>
          <pc:sldMk cId="2039675572" sldId="313"/>
        </pc:sldMkLst>
      </pc:sldChg>
      <pc:sldChg chg="del modTransition">
        <pc:chgData name="Drgona, Jan" userId="8107277a-43fb-42e1-8aa0-684adf187181" providerId="ADAL" clId="{734D9945-FD35-44C6-964C-0ACD42C18309}" dt="2021-06-07T01:07:16.437" v="265" actId="47"/>
        <pc:sldMkLst>
          <pc:docMk/>
          <pc:sldMk cId="3120162058" sldId="630"/>
        </pc:sldMkLst>
      </pc:sldChg>
      <pc:sldChg chg="modSp del mod">
        <pc:chgData name="Drgona, Jan" userId="8107277a-43fb-42e1-8aa0-684adf187181" providerId="ADAL" clId="{734D9945-FD35-44C6-964C-0ACD42C18309}" dt="2021-06-07T01:15:34.630" v="461" actId="47"/>
        <pc:sldMkLst>
          <pc:docMk/>
          <pc:sldMk cId="1222203595" sldId="840"/>
        </pc:sldMkLst>
        <pc:spChg chg="mod">
          <ac:chgData name="Drgona, Jan" userId="8107277a-43fb-42e1-8aa0-684adf187181" providerId="ADAL" clId="{734D9945-FD35-44C6-964C-0ACD42C18309}" dt="2021-06-07T01:14:56.218" v="446" actId="20577"/>
          <ac:spMkLst>
            <pc:docMk/>
            <pc:sldMk cId="1222203595" sldId="840"/>
            <ac:spMk id="3" creationId="{197A2C1E-732E-2642-828B-325A79D6560F}"/>
          </ac:spMkLst>
        </pc:spChg>
      </pc:sldChg>
      <pc:sldChg chg="addSp delSp modSp mod">
        <pc:chgData name="Drgona, Jan" userId="8107277a-43fb-42e1-8aa0-684adf187181" providerId="ADAL" clId="{734D9945-FD35-44C6-964C-0ACD42C18309}" dt="2021-06-14T23:15:13.233" v="1754" actId="1036"/>
        <pc:sldMkLst>
          <pc:docMk/>
          <pc:sldMk cId="3345801536" sldId="844"/>
        </pc:sldMkLst>
        <pc:picChg chg="add mod">
          <ac:chgData name="Drgona, Jan" userId="8107277a-43fb-42e1-8aa0-684adf187181" providerId="ADAL" clId="{734D9945-FD35-44C6-964C-0ACD42C18309}" dt="2021-06-14T23:15:13.233" v="1754" actId="1036"/>
          <ac:picMkLst>
            <pc:docMk/>
            <pc:sldMk cId="3345801536" sldId="844"/>
            <ac:picMk id="5" creationId="{0013477F-ADAA-438D-AD84-0982952896DB}"/>
          </ac:picMkLst>
        </pc:picChg>
        <pc:picChg chg="del">
          <ac:chgData name="Drgona, Jan" userId="8107277a-43fb-42e1-8aa0-684adf187181" providerId="ADAL" clId="{734D9945-FD35-44C6-964C-0ACD42C18309}" dt="2021-06-14T23:14:44.357" v="1747" actId="478"/>
          <ac:picMkLst>
            <pc:docMk/>
            <pc:sldMk cId="3345801536" sldId="844"/>
            <ac:picMk id="8" creationId="{08F55E60-6065-5C4C-8150-1CA1CCB849D2}"/>
          </ac:picMkLst>
        </pc:picChg>
      </pc:sldChg>
      <pc:sldChg chg="del">
        <pc:chgData name="Drgona, Jan" userId="8107277a-43fb-42e1-8aa0-684adf187181" providerId="ADAL" clId="{734D9945-FD35-44C6-964C-0ACD42C18309}" dt="2021-06-14T23:33:06.365" v="2059" actId="47"/>
        <pc:sldMkLst>
          <pc:docMk/>
          <pc:sldMk cId="943661023" sldId="846"/>
        </pc:sldMkLst>
      </pc:sldChg>
      <pc:sldChg chg="modSp mod">
        <pc:chgData name="Drgona, Jan" userId="8107277a-43fb-42e1-8aa0-684adf187181" providerId="ADAL" clId="{734D9945-FD35-44C6-964C-0ACD42C18309}" dt="2021-06-16T19:10:37.163" v="2435" actId="20577"/>
        <pc:sldMkLst>
          <pc:docMk/>
          <pc:sldMk cId="2933036088" sldId="852"/>
        </pc:sldMkLst>
        <pc:spChg chg="mod">
          <ac:chgData name="Drgona, Jan" userId="8107277a-43fb-42e1-8aa0-684adf187181" providerId="ADAL" clId="{734D9945-FD35-44C6-964C-0ACD42C18309}" dt="2021-06-16T19:10:37.163" v="2435" actId="20577"/>
          <ac:spMkLst>
            <pc:docMk/>
            <pc:sldMk cId="2933036088" sldId="852"/>
            <ac:spMk id="3" creationId="{E553E97F-DF37-2E4B-8769-9B569B597991}"/>
          </ac:spMkLst>
        </pc:spChg>
        <pc:spChg chg="mod">
          <ac:chgData name="Drgona, Jan" userId="8107277a-43fb-42e1-8aa0-684adf187181" providerId="ADAL" clId="{734D9945-FD35-44C6-964C-0ACD42C18309}" dt="2021-06-14T22:20:51.216" v="1239" actId="1076"/>
          <ac:spMkLst>
            <pc:docMk/>
            <pc:sldMk cId="2933036088" sldId="852"/>
            <ac:spMk id="6" creationId="{536C2D57-F0B8-4C74-BF09-43FD038C4E56}"/>
          </ac:spMkLst>
        </pc:spChg>
      </pc:sldChg>
      <pc:sldChg chg="modSp mod">
        <pc:chgData name="Drgona, Jan" userId="8107277a-43fb-42e1-8aa0-684adf187181" providerId="ADAL" clId="{734D9945-FD35-44C6-964C-0ACD42C18309}" dt="2021-06-14T22:21:03.910" v="1241" actId="255"/>
        <pc:sldMkLst>
          <pc:docMk/>
          <pc:sldMk cId="1142190095" sldId="854"/>
        </pc:sldMkLst>
        <pc:spChg chg="mod">
          <ac:chgData name="Drgona, Jan" userId="8107277a-43fb-42e1-8aa0-684adf187181" providerId="ADAL" clId="{734D9945-FD35-44C6-964C-0ACD42C18309}" dt="2021-06-14T22:21:03.910" v="1241" actId="255"/>
          <ac:spMkLst>
            <pc:docMk/>
            <pc:sldMk cId="1142190095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734D9945-FD35-44C6-964C-0ACD42C18309}" dt="2021-06-07T00:53:54.055" v="159" actId="47"/>
        <pc:sldMkLst>
          <pc:docMk/>
          <pc:sldMk cId="2142909977" sldId="857"/>
        </pc:sldMkLst>
        <pc:spChg chg="mod">
          <ac:chgData name="Drgona, Jan" userId="8107277a-43fb-42e1-8aa0-684adf187181" providerId="ADAL" clId="{734D9945-FD35-44C6-964C-0ACD42C18309}" dt="2021-06-07T00:49:22.574" v="26" actId="14100"/>
          <ac:spMkLst>
            <pc:docMk/>
            <pc:sldMk cId="2142909977" sldId="857"/>
            <ac:spMk id="5" creationId="{C808C229-1CD8-B44F-945B-D5C4DE67961F}"/>
          </ac:spMkLst>
        </pc:spChg>
      </pc:sldChg>
      <pc:sldChg chg="addSp modSp mod">
        <pc:chgData name="Drgona, Jan" userId="8107277a-43fb-42e1-8aa0-684adf187181" providerId="ADAL" clId="{734D9945-FD35-44C6-964C-0ACD42C18309}" dt="2021-06-17T14:27:10.199" v="2534" actId="20577"/>
        <pc:sldMkLst>
          <pc:docMk/>
          <pc:sldMk cId="3199024451" sldId="859"/>
        </pc:sldMkLst>
        <pc:spChg chg="mod">
          <ac:chgData name="Drgona, Jan" userId="8107277a-43fb-42e1-8aa0-684adf187181" providerId="ADAL" clId="{734D9945-FD35-44C6-964C-0ACD42C18309}" dt="2021-06-07T01:01:48.266" v="240" actId="14100"/>
          <ac:spMkLst>
            <pc:docMk/>
            <pc:sldMk cId="3199024451" sldId="859"/>
            <ac:spMk id="3" creationId="{3D0E459D-A718-472D-9482-64752304E51D}"/>
          </ac:spMkLst>
        </pc:spChg>
        <pc:spChg chg="add mod">
          <ac:chgData name="Drgona, Jan" userId="8107277a-43fb-42e1-8aa0-684adf187181" providerId="ADAL" clId="{734D9945-FD35-44C6-964C-0ACD42C18309}" dt="2021-06-07T01:00:42.201" v="234" actId="1076"/>
          <ac:spMkLst>
            <pc:docMk/>
            <pc:sldMk cId="3199024451" sldId="859"/>
            <ac:spMk id="4" creationId="{AC6F4785-C9E6-4C7E-BBB4-0D704ED74462}"/>
          </ac:spMkLst>
        </pc:spChg>
        <pc:spChg chg="mod">
          <ac:chgData name="Drgona, Jan" userId="8107277a-43fb-42e1-8aa0-684adf187181" providerId="ADAL" clId="{734D9945-FD35-44C6-964C-0ACD42C18309}" dt="2021-06-17T14:27:10.199" v="2534" actId="20577"/>
          <ac:spMkLst>
            <pc:docMk/>
            <pc:sldMk cId="3199024451" sldId="859"/>
            <ac:spMk id="8" creationId="{13527C59-9C29-405F-9A83-E9D43DB2BF69}"/>
          </ac:spMkLst>
        </pc:spChg>
        <pc:picChg chg="mod">
          <ac:chgData name="Drgona, Jan" userId="8107277a-43fb-42e1-8aa0-684adf187181" providerId="ADAL" clId="{734D9945-FD35-44C6-964C-0ACD42C18309}" dt="2021-06-07T01:01:36.508" v="237" actId="1076"/>
          <ac:picMkLst>
            <pc:docMk/>
            <pc:sldMk cId="3199024451" sldId="859"/>
            <ac:picMk id="5" creationId="{7FA91365-2C04-4165-BE82-71F4A4015BEC}"/>
          </ac:picMkLst>
        </pc:picChg>
        <pc:picChg chg="mod">
          <ac:chgData name="Drgona, Jan" userId="8107277a-43fb-42e1-8aa0-684adf187181" providerId="ADAL" clId="{734D9945-FD35-44C6-964C-0ACD42C18309}" dt="2021-06-07T01:02:01.991" v="244" actId="1038"/>
          <ac:picMkLst>
            <pc:docMk/>
            <pc:sldMk cId="3199024451" sldId="859"/>
            <ac:picMk id="6" creationId="{8CA76F4F-CEAC-4FAE-8551-75484E17C1D3}"/>
          </ac:picMkLst>
        </pc:picChg>
      </pc:sldChg>
      <pc:sldChg chg="addSp modSp">
        <pc:chgData name="Drgona, Jan" userId="8107277a-43fb-42e1-8aa0-684adf187181" providerId="ADAL" clId="{734D9945-FD35-44C6-964C-0ACD42C18309}" dt="2021-06-07T01:08:31.122" v="266"/>
        <pc:sldMkLst>
          <pc:docMk/>
          <pc:sldMk cId="1988921246" sldId="1096"/>
        </pc:sldMkLst>
        <pc:spChg chg="add mod">
          <ac:chgData name="Drgona, Jan" userId="8107277a-43fb-42e1-8aa0-684adf187181" providerId="ADAL" clId="{734D9945-FD35-44C6-964C-0ACD42C18309}" dt="2021-06-07T01:08:31.122" v="266"/>
          <ac:spMkLst>
            <pc:docMk/>
            <pc:sldMk cId="1988921246" sldId="1096"/>
            <ac:spMk id="14" creationId="{571C6C1F-7B23-433C-B961-700C18FD7080}"/>
          </ac:spMkLst>
        </pc:spChg>
      </pc:sldChg>
      <pc:sldChg chg="modSp mod">
        <pc:chgData name="Drgona, Jan" userId="8107277a-43fb-42e1-8aa0-684adf187181" providerId="ADAL" clId="{734D9945-FD35-44C6-964C-0ACD42C18309}" dt="2021-06-17T14:24:42.360" v="2510" actId="20577"/>
        <pc:sldMkLst>
          <pc:docMk/>
          <pc:sldMk cId="3352632306" sldId="1341"/>
        </pc:sldMkLst>
        <pc:spChg chg="mod">
          <ac:chgData name="Drgona, Jan" userId="8107277a-43fb-42e1-8aa0-684adf187181" providerId="ADAL" clId="{734D9945-FD35-44C6-964C-0ACD42C18309}" dt="2021-06-07T00:55:52.203" v="178" actId="1076"/>
          <ac:spMkLst>
            <pc:docMk/>
            <pc:sldMk cId="3352632306" sldId="1341"/>
            <ac:spMk id="2" creationId="{4F8BEF58-0449-9846-A5A2-D55961FE0885}"/>
          </ac:spMkLst>
        </pc:spChg>
        <pc:spChg chg="mod">
          <ac:chgData name="Drgona, Jan" userId="8107277a-43fb-42e1-8aa0-684adf187181" providerId="ADAL" clId="{734D9945-FD35-44C6-964C-0ACD42C18309}" dt="2021-06-17T14:24:42.360" v="2510" actId="20577"/>
          <ac:spMkLst>
            <pc:docMk/>
            <pc:sldMk cId="3352632306" sldId="1341"/>
            <ac:spMk id="4" creationId="{C2ABD531-C6C8-764B-9337-52D69C4E5A86}"/>
          </ac:spMkLst>
        </pc:spChg>
        <pc:spChg chg="mod">
          <ac:chgData name="Drgona, Jan" userId="8107277a-43fb-42e1-8aa0-684adf187181" providerId="ADAL" clId="{734D9945-FD35-44C6-964C-0ACD42C18309}" dt="2021-06-07T00:55:15.285" v="177" actId="20577"/>
          <ac:spMkLst>
            <pc:docMk/>
            <pc:sldMk cId="3352632306" sldId="1341"/>
            <ac:spMk id="8" creationId="{33F60979-F64F-4447-B32B-860CD24F32E3}"/>
          </ac:spMkLst>
        </pc:spChg>
      </pc:sldChg>
      <pc:sldChg chg="del">
        <pc:chgData name="Drgona, Jan" userId="8107277a-43fb-42e1-8aa0-684adf187181" providerId="ADAL" clId="{734D9945-FD35-44C6-964C-0ACD42C18309}" dt="2021-06-17T14:48:35.178" v="2570" actId="47"/>
        <pc:sldMkLst>
          <pc:docMk/>
          <pc:sldMk cId="900466326" sldId="1343"/>
        </pc:sldMkLst>
      </pc:sldChg>
      <pc:sldChg chg="ord">
        <pc:chgData name="Drgona, Jan" userId="8107277a-43fb-42e1-8aa0-684adf187181" providerId="ADAL" clId="{734D9945-FD35-44C6-964C-0ACD42C18309}" dt="2021-06-07T01:16:20.450" v="465"/>
        <pc:sldMkLst>
          <pc:docMk/>
          <pc:sldMk cId="4252329399" sldId="1356"/>
        </pc:sldMkLst>
      </pc:sldChg>
      <pc:sldChg chg="modSp mod">
        <pc:chgData name="Drgona, Jan" userId="8107277a-43fb-42e1-8aa0-684adf187181" providerId="ADAL" clId="{734D9945-FD35-44C6-964C-0ACD42C18309}" dt="2021-06-14T22:54:15.049" v="1524" actId="20577"/>
        <pc:sldMkLst>
          <pc:docMk/>
          <pc:sldMk cId="651697254" sldId="1357"/>
        </pc:sldMkLst>
        <pc:spChg chg="mod">
          <ac:chgData name="Drgona, Jan" userId="8107277a-43fb-42e1-8aa0-684adf187181" providerId="ADAL" clId="{734D9945-FD35-44C6-964C-0ACD42C18309}" dt="2021-06-14T22:54:15.049" v="1524" actId="20577"/>
          <ac:spMkLst>
            <pc:docMk/>
            <pc:sldMk cId="651697254" sldId="1357"/>
            <ac:spMk id="3" creationId="{C02DDCAC-DB40-42AA-84D5-1F56C162BF1B}"/>
          </ac:spMkLst>
        </pc:spChg>
      </pc:sldChg>
      <pc:sldChg chg="modSp mod">
        <pc:chgData name="Drgona, Jan" userId="8107277a-43fb-42e1-8aa0-684adf187181" providerId="ADAL" clId="{734D9945-FD35-44C6-964C-0ACD42C18309}" dt="2021-06-14T22:20:58.687" v="1240" actId="255"/>
        <pc:sldMkLst>
          <pc:docMk/>
          <pc:sldMk cId="642881572" sldId="1358"/>
        </pc:sldMkLst>
        <pc:spChg chg="mod">
          <ac:chgData name="Drgona, Jan" userId="8107277a-43fb-42e1-8aa0-684adf187181" providerId="ADAL" clId="{734D9945-FD35-44C6-964C-0ACD42C18309}" dt="2021-06-14T22:20:58.687" v="1240" actId="255"/>
          <ac:spMkLst>
            <pc:docMk/>
            <pc:sldMk cId="642881572" sldId="1358"/>
            <ac:spMk id="5" creationId="{3BB2D38A-E7A6-47DA-B3F7-E333FA490888}"/>
          </ac:spMkLst>
        </pc:spChg>
      </pc:sldChg>
      <pc:sldChg chg="modTransition">
        <pc:chgData name="Drgona, Jan" userId="8107277a-43fb-42e1-8aa0-684adf187181" providerId="ADAL" clId="{734D9945-FD35-44C6-964C-0ACD42C18309}" dt="2021-06-17T14:25:47.514" v="2511"/>
        <pc:sldMkLst>
          <pc:docMk/>
          <pc:sldMk cId="1506680940" sldId="1361"/>
        </pc:sldMkLst>
      </pc:sldChg>
      <pc:sldChg chg="modNotesTx">
        <pc:chgData name="Drgona, Jan" userId="8107277a-43fb-42e1-8aa0-684adf187181" providerId="ADAL" clId="{734D9945-FD35-44C6-964C-0ACD42C18309}" dt="2021-06-14T22:58:16.843" v="1526" actId="20577"/>
        <pc:sldMkLst>
          <pc:docMk/>
          <pc:sldMk cId="2033130544" sldId="1362"/>
        </pc:sldMkLst>
      </pc:sldChg>
      <pc:sldChg chg="modNotesTx">
        <pc:chgData name="Drgona, Jan" userId="8107277a-43fb-42e1-8aa0-684adf187181" providerId="ADAL" clId="{734D9945-FD35-44C6-964C-0ACD42C18309}" dt="2021-06-14T22:58:21.787" v="1527" actId="20577"/>
        <pc:sldMkLst>
          <pc:docMk/>
          <pc:sldMk cId="4257088295" sldId="1363"/>
        </pc:sldMkLst>
      </pc:sldChg>
      <pc:sldChg chg="del">
        <pc:chgData name="Drgona, Jan" userId="8107277a-43fb-42e1-8aa0-684adf187181" providerId="ADAL" clId="{734D9945-FD35-44C6-964C-0ACD42C18309}" dt="2021-06-14T22:26:44.568" v="1244" actId="47"/>
        <pc:sldMkLst>
          <pc:docMk/>
          <pc:sldMk cId="3787205692" sldId="1364"/>
        </pc:sldMkLst>
      </pc:sldChg>
      <pc:sldChg chg="addSp delSp modSp mod">
        <pc:chgData name="Drgona, Jan" userId="8107277a-43fb-42e1-8aa0-684adf187181" providerId="ADAL" clId="{734D9945-FD35-44C6-964C-0ACD42C18309}" dt="2021-06-14T22:15:54.590" v="1145" actId="20577"/>
        <pc:sldMkLst>
          <pc:docMk/>
          <pc:sldMk cId="3822015042" sldId="1365"/>
        </pc:sldMkLst>
        <pc:spChg chg="add del">
          <ac:chgData name="Drgona, Jan" userId="8107277a-43fb-42e1-8aa0-684adf187181" providerId="ADAL" clId="{734D9945-FD35-44C6-964C-0ACD42C18309}" dt="2021-06-14T22:13:13.023" v="1079"/>
          <ac:spMkLst>
            <pc:docMk/>
            <pc:sldMk cId="3822015042" sldId="1365"/>
            <ac:spMk id="3" creationId="{979653EE-03C6-4913-9F7F-A62B84D11E03}"/>
          </ac:spMkLst>
        </pc:spChg>
        <pc:spChg chg="mod">
          <ac:chgData name="Drgona, Jan" userId="8107277a-43fb-42e1-8aa0-684adf187181" providerId="ADAL" clId="{734D9945-FD35-44C6-964C-0ACD42C18309}" dt="2021-06-14T22:15:54.590" v="1145" actId="20577"/>
          <ac:spMkLst>
            <pc:docMk/>
            <pc:sldMk cId="3822015042" sldId="1365"/>
            <ac:spMk id="8" creationId="{F65F2B25-807D-4C98-A898-BB8DED6869D4}"/>
          </ac:spMkLst>
        </pc:spChg>
      </pc:sldChg>
      <pc:sldChg chg="add del">
        <pc:chgData name="Drgona, Jan" userId="8107277a-43fb-42e1-8aa0-684adf187181" providerId="ADAL" clId="{734D9945-FD35-44C6-964C-0ACD42C18309}" dt="2021-06-07T00:52:08.194" v="122" actId="47"/>
        <pc:sldMkLst>
          <pc:docMk/>
          <pc:sldMk cId="1834389268" sldId="1366"/>
        </pc:sldMkLst>
      </pc:sldChg>
      <pc:sldChg chg="addSp delSp modSp new mod">
        <pc:chgData name="Drgona, Jan" userId="8107277a-43fb-42e1-8aa0-684adf187181" providerId="ADAL" clId="{734D9945-FD35-44C6-964C-0ACD42C18309}" dt="2021-06-17T00:16:31.603" v="2484" actId="478"/>
        <pc:sldMkLst>
          <pc:docMk/>
          <pc:sldMk cId="3506754260" sldId="1366"/>
        </pc:sldMkLst>
        <pc:spChg chg="mod">
          <ac:chgData name="Drgona, Jan" userId="8107277a-43fb-42e1-8aa0-684adf187181" providerId="ADAL" clId="{734D9945-FD35-44C6-964C-0ACD42C18309}" dt="2021-06-14T22:44:25.005" v="1359" actId="14100"/>
          <ac:spMkLst>
            <pc:docMk/>
            <pc:sldMk cId="3506754260" sldId="1366"/>
            <ac:spMk id="3" creationId="{701493D0-6FC9-4F74-9234-5244E31A139F}"/>
          </ac:spMkLst>
        </pc:spChg>
        <pc:spChg chg="del">
          <ac:chgData name="Drgona, Jan" userId="8107277a-43fb-42e1-8aa0-684adf187181" providerId="ADAL" clId="{734D9945-FD35-44C6-964C-0ACD42C18309}" dt="2021-06-14T22:37:53.894" v="1263" actId="478"/>
          <ac:spMkLst>
            <pc:docMk/>
            <pc:sldMk cId="3506754260" sldId="1366"/>
            <ac:spMk id="4" creationId="{2BB6B9F1-F9E2-412D-A0D3-5A1B651B3DC3}"/>
          </ac:spMkLst>
        </pc:spChg>
        <pc:spChg chg="del mod">
          <ac:chgData name="Drgona, Jan" userId="8107277a-43fb-42e1-8aa0-684adf187181" providerId="ADAL" clId="{734D9945-FD35-44C6-964C-0ACD42C18309}" dt="2021-06-17T00:16:31.603" v="2484" actId="478"/>
          <ac:spMkLst>
            <pc:docMk/>
            <pc:sldMk cId="3506754260" sldId="1366"/>
            <ac:spMk id="5" creationId="{19332232-8811-4A14-B796-28B41CC20737}"/>
          </ac:spMkLst>
        </pc:spChg>
        <pc:spChg chg="add mod">
          <ac:chgData name="Drgona, Jan" userId="8107277a-43fb-42e1-8aa0-684adf187181" providerId="ADAL" clId="{734D9945-FD35-44C6-964C-0ACD42C18309}" dt="2021-06-14T22:44:40.534" v="1376" actId="1038"/>
          <ac:spMkLst>
            <pc:docMk/>
            <pc:sldMk cId="3506754260" sldId="1366"/>
            <ac:spMk id="8" creationId="{7DC219F7-A7F6-4889-98BF-9A9B5DAA368E}"/>
          </ac:spMkLst>
        </pc:spChg>
        <pc:spChg chg="add mod">
          <ac:chgData name="Drgona, Jan" userId="8107277a-43fb-42e1-8aa0-684adf187181" providerId="ADAL" clId="{734D9945-FD35-44C6-964C-0ACD42C18309}" dt="2021-06-14T22:48:32.540" v="1429" actId="1035"/>
          <ac:spMkLst>
            <pc:docMk/>
            <pc:sldMk cId="3506754260" sldId="1366"/>
            <ac:spMk id="11" creationId="{D89ADD78-F31A-49A0-9055-1672E28743A8}"/>
          </ac:spMkLst>
        </pc:spChg>
        <pc:picChg chg="add mod">
          <ac:chgData name="Drgona, Jan" userId="8107277a-43fb-42e1-8aa0-684adf187181" providerId="ADAL" clId="{734D9945-FD35-44C6-964C-0ACD42C18309}" dt="2021-06-14T22:48:36.311" v="1440" actId="1035"/>
          <ac:picMkLst>
            <pc:docMk/>
            <pc:sldMk cId="3506754260" sldId="1366"/>
            <ac:picMk id="7" creationId="{E6F64C9F-1B2C-4A7D-BB53-44AF0B5E4AB9}"/>
          </ac:picMkLst>
        </pc:picChg>
        <pc:picChg chg="add mod">
          <ac:chgData name="Drgona, Jan" userId="8107277a-43fb-42e1-8aa0-684adf187181" providerId="ADAL" clId="{734D9945-FD35-44C6-964C-0ACD42C18309}" dt="2021-06-14T22:53:15.041" v="1497" actId="1076"/>
          <ac:picMkLst>
            <pc:docMk/>
            <pc:sldMk cId="3506754260" sldId="1366"/>
            <ac:picMk id="10" creationId="{51443E71-BD4D-4B46-A850-581727EC437F}"/>
          </ac:picMkLst>
        </pc:picChg>
        <pc:picChg chg="add mod">
          <ac:chgData name="Drgona, Jan" userId="8107277a-43fb-42e1-8aa0-684adf187181" providerId="ADAL" clId="{734D9945-FD35-44C6-964C-0ACD42C18309}" dt="2021-06-14T22:48:32.540" v="1429" actId="1035"/>
          <ac:picMkLst>
            <pc:docMk/>
            <pc:sldMk cId="3506754260" sldId="1366"/>
            <ac:picMk id="13" creationId="{ADC26955-3E1D-4326-8BF6-3F3E80F4A6F6}"/>
          </ac:picMkLst>
        </pc:picChg>
        <pc:picChg chg="add mod">
          <ac:chgData name="Drgona, Jan" userId="8107277a-43fb-42e1-8aa0-684adf187181" providerId="ADAL" clId="{734D9945-FD35-44C6-964C-0ACD42C18309}" dt="2021-06-14T22:48:32.540" v="1429" actId="1035"/>
          <ac:picMkLst>
            <pc:docMk/>
            <pc:sldMk cId="3506754260" sldId="1366"/>
            <ac:picMk id="15" creationId="{0D9A429E-9950-4854-920D-7E802C61974B}"/>
          </ac:picMkLst>
        </pc:picChg>
        <pc:picChg chg="add mod">
          <ac:chgData name="Drgona, Jan" userId="8107277a-43fb-42e1-8aa0-684adf187181" providerId="ADAL" clId="{734D9945-FD35-44C6-964C-0ACD42C18309}" dt="2021-06-14T22:48:03.405" v="1414" actId="14100"/>
          <ac:picMkLst>
            <pc:docMk/>
            <pc:sldMk cId="3506754260" sldId="1366"/>
            <ac:picMk id="17" creationId="{EA52EECC-ACA9-4350-87C5-72603BC3AFD1}"/>
          </ac:picMkLst>
        </pc:picChg>
      </pc:sldChg>
      <pc:sldChg chg="modSp add mod">
        <pc:chgData name="Drgona, Jan" userId="8107277a-43fb-42e1-8aa0-684adf187181" providerId="ADAL" clId="{734D9945-FD35-44C6-964C-0ACD42C18309}" dt="2021-06-14T23:10:12.239" v="1746" actId="1038"/>
        <pc:sldMkLst>
          <pc:docMk/>
          <pc:sldMk cId="137687029" sldId="1367"/>
        </pc:sldMkLst>
        <pc:spChg chg="mod">
          <ac:chgData name="Drgona, Jan" userId="8107277a-43fb-42e1-8aa0-684adf187181" providerId="ADAL" clId="{734D9945-FD35-44C6-964C-0ACD42C18309}" dt="2021-06-07T01:35:10.328" v="899" actId="20577"/>
          <ac:spMkLst>
            <pc:docMk/>
            <pc:sldMk cId="137687029" sldId="1367"/>
            <ac:spMk id="2" creationId="{F0ED25D2-931B-4A1E-A481-B4E6BE901468}"/>
          </ac:spMkLst>
        </pc:spChg>
        <pc:picChg chg="mod">
          <ac:chgData name="Drgona, Jan" userId="8107277a-43fb-42e1-8aa0-684adf187181" providerId="ADAL" clId="{734D9945-FD35-44C6-964C-0ACD42C18309}" dt="2021-06-14T23:09:36.021" v="1718" actId="14100"/>
          <ac:picMkLst>
            <pc:docMk/>
            <pc:sldMk cId="137687029" sldId="1367"/>
            <ac:picMk id="7" creationId="{BCF56484-DA65-4383-9BFF-62905EC55688}"/>
          </ac:picMkLst>
        </pc:picChg>
        <pc:picChg chg="mod">
          <ac:chgData name="Drgona, Jan" userId="8107277a-43fb-42e1-8aa0-684adf187181" providerId="ADAL" clId="{734D9945-FD35-44C6-964C-0ACD42C18309}" dt="2021-06-14T23:09:47.725" v="1727" actId="1038"/>
          <ac:picMkLst>
            <pc:docMk/>
            <pc:sldMk cId="137687029" sldId="1367"/>
            <ac:picMk id="9" creationId="{3F0B4DCD-0AE6-4D20-9019-156CA252D4BD}"/>
          </ac:picMkLst>
        </pc:picChg>
        <pc:picChg chg="mod">
          <ac:chgData name="Drgona, Jan" userId="8107277a-43fb-42e1-8aa0-684adf187181" providerId="ADAL" clId="{734D9945-FD35-44C6-964C-0ACD42C18309}" dt="2021-06-14T23:09:39.695" v="1719" actId="14100"/>
          <ac:picMkLst>
            <pc:docMk/>
            <pc:sldMk cId="137687029" sldId="1367"/>
            <ac:picMk id="10" creationId="{4B0712E7-F0C4-4347-A3D2-386772122475}"/>
          </ac:picMkLst>
        </pc:picChg>
        <pc:picChg chg="mod">
          <ac:chgData name="Drgona, Jan" userId="8107277a-43fb-42e1-8aa0-684adf187181" providerId="ADAL" clId="{734D9945-FD35-44C6-964C-0ACD42C18309}" dt="2021-06-14T23:09:51.108" v="1728" actId="14100"/>
          <ac:picMkLst>
            <pc:docMk/>
            <pc:sldMk cId="137687029" sldId="1367"/>
            <ac:picMk id="11" creationId="{ED4F133A-02DB-4D93-853F-B79AC6B2B8C9}"/>
          </ac:picMkLst>
        </pc:picChg>
        <pc:picChg chg="mod">
          <ac:chgData name="Drgona, Jan" userId="8107277a-43fb-42e1-8aa0-684adf187181" providerId="ADAL" clId="{734D9945-FD35-44C6-964C-0ACD42C18309}" dt="2021-06-14T23:10:12.239" v="1746" actId="1038"/>
          <ac:picMkLst>
            <pc:docMk/>
            <pc:sldMk cId="137687029" sldId="1367"/>
            <ac:picMk id="12" creationId="{6B2D70D5-8745-4860-B534-B002764D1344}"/>
          </ac:picMkLst>
        </pc:picChg>
        <pc:picChg chg="mod">
          <ac:chgData name="Drgona, Jan" userId="8107277a-43fb-42e1-8aa0-684adf187181" providerId="ADAL" clId="{734D9945-FD35-44C6-964C-0ACD42C18309}" dt="2021-06-14T23:10:02.608" v="1734" actId="1038"/>
          <ac:picMkLst>
            <pc:docMk/>
            <pc:sldMk cId="137687029" sldId="1367"/>
            <ac:picMk id="13" creationId="{C01BF6CC-ADC2-45CE-8D44-5C5BCD8AADC2}"/>
          </ac:picMkLst>
        </pc:picChg>
        <pc:picChg chg="mod">
          <ac:chgData name="Drgona, Jan" userId="8107277a-43fb-42e1-8aa0-684adf187181" providerId="ADAL" clId="{734D9945-FD35-44C6-964C-0ACD42C18309}" dt="2021-06-14T23:09:33.697" v="1717" actId="14100"/>
          <ac:picMkLst>
            <pc:docMk/>
            <pc:sldMk cId="137687029" sldId="1367"/>
            <ac:picMk id="16" creationId="{324BBD06-45D0-4A1D-8383-D18A015ED506}"/>
          </ac:picMkLst>
        </pc:picChg>
      </pc:sldChg>
      <pc:sldChg chg="add del ord modTransition">
        <pc:chgData name="Drgona, Jan" userId="8107277a-43fb-42e1-8aa0-684adf187181" providerId="ADAL" clId="{734D9945-FD35-44C6-964C-0ACD42C18309}" dt="2021-06-14T22:50:47.345" v="1470" actId="47"/>
        <pc:sldMkLst>
          <pc:docMk/>
          <pc:sldMk cId="1174730976" sldId="1368"/>
        </pc:sldMkLst>
      </pc:sldChg>
      <pc:sldChg chg="modSp new del mod modTransition">
        <pc:chgData name="Drgona, Jan" userId="8107277a-43fb-42e1-8aa0-684adf187181" providerId="ADAL" clId="{734D9945-FD35-44C6-964C-0ACD42C18309}" dt="2021-06-14T22:20:05.540" v="1235" actId="47"/>
        <pc:sldMkLst>
          <pc:docMk/>
          <pc:sldMk cId="107747950" sldId="1369"/>
        </pc:sldMkLst>
        <pc:spChg chg="mod">
          <ac:chgData name="Drgona, Jan" userId="8107277a-43fb-42e1-8aa0-684adf187181" providerId="ADAL" clId="{734D9945-FD35-44C6-964C-0ACD42C18309}" dt="2021-06-07T01:19:46.014" v="495" actId="20577"/>
          <ac:spMkLst>
            <pc:docMk/>
            <pc:sldMk cId="107747950" sldId="1369"/>
            <ac:spMk id="4" creationId="{4A129117-CA4F-42BE-976B-A7593E9390FD}"/>
          </ac:spMkLst>
        </pc:spChg>
      </pc:sldChg>
      <pc:sldChg chg="delSp modSp add mod">
        <pc:chgData name="Drgona, Jan" userId="8107277a-43fb-42e1-8aa0-684adf187181" providerId="ADAL" clId="{734D9945-FD35-44C6-964C-0ACD42C18309}" dt="2021-06-14T23:28:14.045" v="2017" actId="14100"/>
        <pc:sldMkLst>
          <pc:docMk/>
          <pc:sldMk cId="593265035" sldId="1370"/>
        </pc:sldMkLst>
        <pc:picChg chg="del">
          <ac:chgData name="Drgona, Jan" userId="8107277a-43fb-42e1-8aa0-684adf187181" providerId="ADAL" clId="{734D9945-FD35-44C6-964C-0ACD42C18309}" dt="2021-06-07T01:35:42.367" v="900" actId="478"/>
          <ac:picMkLst>
            <pc:docMk/>
            <pc:sldMk cId="593265035" sldId="1370"/>
            <ac:picMk id="7" creationId="{59049414-DC8D-4082-A85C-825F9170C86A}"/>
          </ac:picMkLst>
        </pc:picChg>
        <pc:picChg chg="del">
          <ac:chgData name="Drgona, Jan" userId="8107277a-43fb-42e1-8aa0-684adf187181" providerId="ADAL" clId="{734D9945-FD35-44C6-964C-0ACD42C18309}" dt="2021-06-07T01:35:42.367" v="900" actId="478"/>
          <ac:picMkLst>
            <pc:docMk/>
            <pc:sldMk cId="593265035" sldId="1370"/>
            <ac:picMk id="9" creationId="{7EE51378-3BEE-4CD8-AC99-CA096F6FE01B}"/>
          </ac:picMkLst>
        </pc:picChg>
        <pc:picChg chg="mod">
          <ac:chgData name="Drgona, Jan" userId="8107277a-43fb-42e1-8aa0-684adf187181" providerId="ADAL" clId="{734D9945-FD35-44C6-964C-0ACD42C18309}" dt="2021-06-14T23:28:09.228" v="2015" actId="14100"/>
          <ac:picMkLst>
            <pc:docMk/>
            <pc:sldMk cId="593265035" sldId="1370"/>
            <ac:picMk id="14" creationId="{352A1CC9-3118-4331-B764-4FC781B7CC1E}"/>
          </ac:picMkLst>
        </pc:picChg>
        <pc:picChg chg="del mod">
          <ac:chgData name="Drgona, Jan" userId="8107277a-43fb-42e1-8aa0-684adf187181" providerId="ADAL" clId="{734D9945-FD35-44C6-964C-0ACD42C18309}" dt="2021-06-14T23:28:04.195" v="2013" actId="478"/>
          <ac:picMkLst>
            <pc:docMk/>
            <pc:sldMk cId="593265035" sldId="1370"/>
            <ac:picMk id="22" creationId="{AF829AE9-4F3A-48AB-B6E7-1BEF71093254}"/>
          </ac:picMkLst>
        </pc:picChg>
        <pc:picChg chg="mod">
          <ac:chgData name="Drgona, Jan" userId="8107277a-43fb-42e1-8aa0-684adf187181" providerId="ADAL" clId="{734D9945-FD35-44C6-964C-0ACD42C18309}" dt="2021-06-14T23:28:14.045" v="2017" actId="14100"/>
          <ac:picMkLst>
            <pc:docMk/>
            <pc:sldMk cId="593265035" sldId="1370"/>
            <ac:picMk id="26" creationId="{A0EF0A8A-AF22-4636-A7BE-86C108341EED}"/>
          </ac:picMkLst>
        </pc:picChg>
      </pc:sldChg>
      <pc:sldChg chg="modSp new del mod">
        <pc:chgData name="Drgona, Jan" userId="8107277a-43fb-42e1-8aa0-684adf187181" providerId="ADAL" clId="{734D9945-FD35-44C6-964C-0ACD42C18309}" dt="2021-06-07T01:20:25.355" v="515" actId="47"/>
        <pc:sldMkLst>
          <pc:docMk/>
          <pc:sldMk cId="1930728387" sldId="1370"/>
        </pc:sldMkLst>
        <pc:spChg chg="mod">
          <ac:chgData name="Drgona, Jan" userId="8107277a-43fb-42e1-8aa0-684adf187181" providerId="ADAL" clId="{734D9945-FD35-44C6-964C-0ACD42C18309}" dt="2021-06-07T01:20:20.993" v="514" actId="20577"/>
          <ac:spMkLst>
            <pc:docMk/>
            <pc:sldMk cId="1930728387" sldId="1370"/>
            <ac:spMk id="3" creationId="{D56E8AFB-5F0B-4B97-9CC4-0D14C2B486C3}"/>
          </ac:spMkLst>
        </pc:spChg>
      </pc:sldChg>
      <pc:sldChg chg="addSp delSp modSp new mod">
        <pc:chgData name="Drgona, Jan" userId="8107277a-43fb-42e1-8aa0-684adf187181" providerId="ADAL" clId="{734D9945-FD35-44C6-964C-0ACD42C18309}" dt="2021-06-17T00:17:05.361" v="2486" actId="478"/>
        <pc:sldMkLst>
          <pc:docMk/>
          <pc:sldMk cId="1883065210" sldId="1371"/>
        </pc:sldMkLst>
        <pc:spChg chg="mod">
          <ac:chgData name="Drgona, Jan" userId="8107277a-43fb-42e1-8aa0-684adf187181" providerId="ADAL" clId="{734D9945-FD35-44C6-964C-0ACD42C18309}" dt="2021-06-14T23:40:52.618" v="2322" actId="14100"/>
          <ac:spMkLst>
            <pc:docMk/>
            <pc:sldMk cId="1883065210" sldId="1371"/>
            <ac:spMk id="3" creationId="{9C8F8DF3-E8E6-47BB-BAD5-AF1382FE3DD7}"/>
          </ac:spMkLst>
        </pc:spChg>
        <pc:spChg chg="del">
          <ac:chgData name="Drgona, Jan" userId="8107277a-43fb-42e1-8aa0-684adf187181" providerId="ADAL" clId="{734D9945-FD35-44C6-964C-0ACD42C18309}" dt="2021-06-14T23:16:34.042" v="1778" actId="478"/>
          <ac:spMkLst>
            <pc:docMk/>
            <pc:sldMk cId="1883065210" sldId="1371"/>
            <ac:spMk id="4" creationId="{B4A9AD3E-FA52-4088-A305-201DF529ABDB}"/>
          </ac:spMkLst>
        </pc:spChg>
        <pc:spChg chg="del">
          <ac:chgData name="Drgona, Jan" userId="8107277a-43fb-42e1-8aa0-684adf187181" providerId="ADAL" clId="{734D9945-FD35-44C6-964C-0ACD42C18309}" dt="2021-06-17T00:17:05.361" v="2486" actId="478"/>
          <ac:spMkLst>
            <pc:docMk/>
            <pc:sldMk cId="1883065210" sldId="1371"/>
            <ac:spMk id="5" creationId="{CE2C206C-2A4A-4DA9-9FFB-3C9F804E34AB}"/>
          </ac:spMkLst>
        </pc:spChg>
        <pc:spChg chg="add mod">
          <ac:chgData name="Drgona, Jan" userId="8107277a-43fb-42e1-8aa0-684adf187181" providerId="ADAL" clId="{734D9945-FD35-44C6-964C-0ACD42C18309}" dt="2021-06-14T23:23:03.958" v="1980" actId="1037"/>
          <ac:spMkLst>
            <pc:docMk/>
            <pc:sldMk cId="1883065210" sldId="1371"/>
            <ac:spMk id="12" creationId="{22E3295B-FD38-46B1-99B8-19D34BD1B78A}"/>
          </ac:spMkLst>
        </pc:spChg>
        <pc:spChg chg="add mod">
          <ac:chgData name="Drgona, Jan" userId="8107277a-43fb-42e1-8aa0-684adf187181" providerId="ADAL" clId="{734D9945-FD35-44C6-964C-0ACD42C18309}" dt="2021-06-14T23:23:03.958" v="1980" actId="1037"/>
          <ac:spMkLst>
            <pc:docMk/>
            <pc:sldMk cId="1883065210" sldId="1371"/>
            <ac:spMk id="13" creationId="{444476D9-382F-4817-8FC5-798B47F554AA}"/>
          </ac:spMkLst>
        </pc:spChg>
        <pc:picChg chg="add mod">
          <ac:chgData name="Drgona, Jan" userId="8107277a-43fb-42e1-8aa0-684adf187181" providerId="ADAL" clId="{734D9945-FD35-44C6-964C-0ACD42C18309}" dt="2021-06-14T23:22:03.512" v="1969" actId="1076"/>
          <ac:picMkLst>
            <pc:docMk/>
            <pc:sldMk cId="1883065210" sldId="1371"/>
            <ac:picMk id="7" creationId="{5C9D7A74-342A-4A8B-A7F8-31B5D6FA6372}"/>
          </ac:picMkLst>
        </pc:picChg>
        <pc:picChg chg="add mod">
          <ac:chgData name="Drgona, Jan" userId="8107277a-43fb-42e1-8aa0-684adf187181" providerId="ADAL" clId="{734D9945-FD35-44C6-964C-0ACD42C18309}" dt="2021-06-14T23:23:03.958" v="1980" actId="1037"/>
          <ac:picMkLst>
            <pc:docMk/>
            <pc:sldMk cId="1883065210" sldId="1371"/>
            <ac:picMk id="9" creationId="{DF4C5334-A520-4BFB-8E53-613761770E54}"/>
          </ac:picMkLst>
        </pc:picChg>
        <pc:picChg chg="add mod">
          <ac:chgData name="Drgona, Jan" userId="8107277a-43fb-42e1-8aa0-684adf187181" providerId="ADAL" clId="{734D9945-FD35-44C6-964C-0ACD42C18309}" dt="2021-06-14T23:23:03.958" v="1980" actId="1037"/>
          <ac:picMkLst>
            <pc:docMk/>
            <pc:sldMk cId="1883065210" sldId="1371"/>
            <ac:picMk id="11" creationId="{D2D5CBFF-CD5D-4A59-96B5-9A45D66A19CB}"/>
          </ac:picMkLst>
        </pc:picChg>
      </pc:sldChg>
      <pc:sldChg chg="addSp delSp modSp new mod ord">
        <pc:chgData name="Drgona, Jan" userId="8107277a-43fb-42e1-8aa0-684adf187181" providerId="ADAL" clId="{734D9945-FD35-44C6-964C-0ACD42C18309}" dt="2021-06-17T00:17:18.964" v="2487" actId="478"/>
        <pc:sldMkLst>
          <pc:docMk/>
          <pc:sldMk cId="3598936704" sldId="1372"/>
        </pc:sldMkLst>
        <pc:spChg chg="mod">
          <ac:chgData name="Drgona, Jan" userId="8107277a-43fb-42e1-8aa0-684adf187181" providerId="ADAL" clId="{734D9945-FD35-44C6-964C-0ACD42C18309}" dt="2021-06-07T01:23:13.954" v="610" actId="20577"/>
          <ac:spMkLst>
            <pc:docMk/>
            <pc:sldMk cId="3598936704" sldId="1372"/>
            <ac:spMk id="3" creationId="{20F6B66B-4A5F-4E2D-B068-8FA0D55B0E43}"/>
          </ac:spMkLst>
        </pc:spChg>
        <pc:spChg chg="del">
          <ac:chgData name="Drgona, Jan" userId="8107277a-43fb-42e1-8aa0-684adf187181" providerId="ADAL" clId="{734D9945-FD35-44C6-964C-0ACD42C18309}" dt="2021-06-07T01:23:16.889" v="611" actId="478"/>
          <ac:spMkLst>
            <pc:docMk/>
            <pc:sldMk cId="3598936704" sldId="1372"/>
            <ac:spMk id="4" creationId="{F00AA3B9-1CC6-465C-AC28-422A671A23F0}"/>
          </ac:spMkLst>
        </pc:spChg>
        <pc:spChg chg="del">
          <ac:chgData name="Drgona, Jan" userId="8107277a-43fb-42e1-8aa0-684adf187181" providerId="ADAL" clId="{734D9945-FD35-44C6-964C-0ACD42C18309}" dt="2021-06-17T00:17:18.964" v="2487" actId="478"/>
          <ac:spMkLst>
            <pc:docMk/>
            <pc:sldMk cId="3598936704" sldId="1372"/>
            <ac:spMk id="5" creationId="{11531AD6-FDAC-41E1-87CF-CF719DDE9E05}"/>
          </ac:spMkLst>
        </pc:spChg>
        <pc:spChg chg="add mod">
          <ac:chgData name="Drgona, Jan" userId="8107277a-43fb-42e1-8aa0-684adf187181" providerId="ADAL" clId="{734D9945-FD35-44C6-964C-0ACD42C18309}" dt="2021-06-07T01:32:13.263" v="828" actId="1076"/>
          <ac:spMkLst>
            <pc:docMk/>
            <pc:sldMk cId="3598936704" sldId="1372"/>
            <ac:spMk id="8" creationId="{A71C1BEA-2C99-425F-A2F5-727C027E1B44}"/>
          </ac:spMkLst>
        </pc:spChg>
        <pc:spChg chg="add del mod">
          <ac:chgData name="Drgona, Jan" userId="8107277a-43fb-42e1-8aa0-684adf187181" providerId="ADAL" clId="{734D9945-FD35-44C6-964C-0ACD42C18309}" dt="2021-06-07T01:24:44.528" v="689" actId="478"/>
          <ac:spMkLst>
            <pc:docMk/>
            <pc:sldMk cId="3598936704" sldId="1372"/>
            <ac:spMk id="9" creationId="{BF55718C-469E-419A-8E7E-4F91E8580207}"/>
          </ac:spMkLst>
        </pc:spChg>
        <pc:spChg chg="add del mod">
          <ac:chgData name="Drgona, Jan" userId="8107277a-43fb-42e1-8aa0-684adf187181" providerId="ADAL" clId="{734D9945-FD35-44C6-964C-0ACD42C18309}" dt="2021-06-07T01:34:38.056" v="886" actId="478"/>
          <ac:spMkLst>
            <pc:docMk/>
            <pc:sldMk cId="3598936704" sldId="1372"/>
            <ac:spMk id="10" creationId="{FD3B2D7D-FBE9-47F4-BD46-839A190F6CB6}"/>
          </ac:spMkLst>
        </pc:spChg>
        <pc:spChg chg="add mod">
          <ac:chgData name="Drgona, Jan" userId="8107277a-43fb-42e1-8aa0-684adf187181" providerId="ADAL" clId="{734D9945-FD35-44C6-964C-0ACD42C18309}" dt="2021-06-14T23:36:47.929" v="2075" actId="5793"/>
          <ac:spMkLst>
            <pc:docMk/>
            <pc:sldMk cId="3598936704" sldId="1372"/>
            <ac:spMk id="11" creationId="{44E2B9AE-191F-4232-AB11-D2978BF99D70}"/>
          </ac:spMkLst>
        </pc:spChg>
        <pc:picChg chg="add del mod">
          <ac:chgData name="Drgona, Jan" userId="8107277a-43fb-42e1-8aa0-684adf187181" providerId="ADAL" clId="{734D9945-FD35-44C6-964C-0ACD42C18309}" dt="2021-06-07T01:23:27.001" v="613" actId="478"/>
          <ac:picMkLst>
            <pc:docMk/>
            <pc:sldMk cId="3598936704" sldId="1372"/>
            <ac:picMk id="6" creationId="{05E6ABB6-E4EB-489B-9116-FD5C57FD51D4}"/>
          </ac:picMkLst>
        </pc:picChg>
        <pc:picChg chg="add mod">
          <ac:chgData name="Drgona, Jan" userId="8107277a-43fb-42e1-8aa0-684adf187181" providerId="ADAL" clId="{734D9945-FD35-44C6-964C-0ACD42C18309}" dt="2021-06-14T23:26:36.543" v="2012" actId="1076"/>
          <ac:picMkLst>
            <pc:docMk/>
            <pc:sldMk cId="3598936704" sldId="1372"/>
            <ac:picMk id="6" creationId="{FEAF8D69-8012-46C1-A9A9-95F0E22CBD5F}"/>
          </ac:picMkLst>
        </pc:picChg>
        <pc:picChg chg="add mod modCrop">
          <ac:chgData name="Drgona, Jan" userId="8107277a-43fb-42e1-8aa0-684adf187181" providerId="ADAL" clId="{734D9945-FD35-44C6-964C-0ACD42C18309}" dt="2021-06-07T01:32:09.880" v="827" actId="1076"/>
          <ac:picMkLst>
            <pc:docMk/>
            <pc:sldMk cId="3598936704" sldId="1372"/>
            <ac:picMk id="7" creationId="{6FA25C12-1B22-43BB-A298-957F36957E3D}"/>
          </ac:picMkLst>
        </pc:picChg>
      </pc:sldChg>
      <pc:sldChg chg="add">
        <pc:chgData name="Drgona, Jan" userId="8107277a-43fb-42e1-8aa0-684adf187181" providerId="ADAL" clId="{734D9945-FD35-44C6-964C-0ACD42C18309}" dt="2021-06-14T22:05:54.805" v="1064"/>
        <pc:sldMkLst>
          <pc:docMk/>
          <pc:sldMk cId="971930019" sldId="1373"/>
        </pc:sldMkLst>
      </pc:sldChg>
      <pc:sldChg chg="add">
        <pc:chgData name="Drgona, Jan" userId="8107277a-43fb-42e1-8aa0-684adf187181" providerId="ADAL" clId="{734D9945-FD35-44C6-964C-0ACD42C18309}" dt="2021-06-14T22:26:41.759" v="1243"/>
        <pc:sldMkLst>
          <pc:docMk/>
          <pc:sldMk cId="2516804258" sldId="1374"/>
        </pc:sldMkLst>
      </pc:sldChg>
      <pc:sldChg chg="addSp delSp modSp add mod">
        <pc:chgData name="Drgona, Jan" userId="8107277a-43fb-42e1-8aa0-684adf187181" providerId="ADAL" clId="{734D9945-FD35-44C6-964C-0ACD42C18309}" dt="2021-06-17T00:17:01.193" v="2485" actId="478"/>
        <pc:sldMkLst>
          <pc:docMk/>
          <pc:sldMk cId="2413979827" sldId="1375"/>
        </pc:sldMkLst>
        <pc:spChg chg="del">
          <ac:chgData name="Drgona, Jan" userId="8107277a-43fb-42e1-8aa0-684adf187181" providerId="ADAL" clId="{734D9945-FD35-44C6-964C-0ACD42C18309}" dt="2021-06-14T23:35:56.902" v="2060" actId="478"/>
          <ac:spMkLst>
            <pc:docMk/>
            <pc:sldMk cId="2413979827" sldId="1375"/>
            <ac:spMk id="4" creationId="{B4A9AD3E-FA52-4088-A305-201DF529ABDB}"/>
          </ac:spMkLst>
        </pc:spChg>
        <pc:spChg chg="del mod">
          <ac:chgData name="Drgona, Jan" userId="8107277a-43fb-42e1-8aa0-684adf187181" providerId="ADAL" clId="{734D9945-FD35-44C6-964C-0ACD42C18309}" dt="2021-06-17T00:17:01.193" v="2485" actId="478"/>
          <ac:spMkLst>
            <pc:docMk/>
            <pc:sldMk cId="2413979827" sldId="1375"/>
            <ac:spMk id="5" creationId="{CE2C206C-2A4A-4DA9-9FFB-3C9F804E34AB}"/>
          </ac:spMkLst>
        </pc:spChg>
        <pc:spChg chg="add mod">
          <ac:chgData name="Drgona, Jan" userId="8107277a-43fb-42e1-8aa0-684adf187181" providerId="ADAL" clId="{734D9945-FD35-44C6-964C-0ACD42C18309}" dt="2021-06-14T23:46:59.153" v="2369" actId="1036"/>
          <ac:spMkLst>
            <pc:docMk/>
            <pc:sldMk cId="2413979827" sldId="1375"/>
            <ac:spMk id="14" creationId="{42C36268-6850-42FF-871C-9235F0E46E1D}"/>
          </ac:spMkLst>
        </pc:spChg>
        <pc:spChg chg="add mod">
          <ac:chgData name="Drgona, Jan" userId="8107277a-43fb-42e1-8aa0-684adf187181" providerId="ADAL" clId="{734D9945-FD35-44C6-964C-0ACD42C18309}" dt="2021-06-14T23:46:59.153" v="2369" actId="1036"/>
          <ac:spMkLst>
            <pc:docMk/>
            <pc:sldMk cId="2413979827" sldId="1375"/>
            <ac:spMk id="15" creationId="{A3FE5B3B-F6CB-4EBC-8BE4-7B9F5DA4FCE0}"/>
          </ac:spMkLst>
        </pc:spChg>
        <pc:spChg chg="add mod">
          <ac:chgData name="Drgona, Jan" userId="8107277a-43fb-42e1-8aa0-684adf187181" providerId="ADAL" clId="{734D9945-FD35-44C6-964C-0ACD42C18309}" dt="2021-06-14T23:46:59.153" v="2369" actId="1036"/>
          <ac:spMkLst>
            <pc:docMk/>
            <pc:sldMk cId="2413979827" sldId="1375"/>
            <ac:spMk id="16" creationId="{0C02DC7E-C2AD-4A10-8A3C-9C6285407529}"/>
          </ac:spMkLst>
        </pc:spChg>
        <pc:spChg chg="add mod">
          <ac:chgData name="Drgona, Jan" userId="8107277a-43fb-42e1-8aa0-684adf187181" providerId="ADAL" clId="{734D9945-FD35-44C6-964C-0ACD42C18309}" dt="2021-06-14T23:46:52.548" v="2360" actId="1076"/>
          <ac:spMkLst>
            <pc:docMk/>
            <pc:sldMk cId="2413979827" sldId="1375"/>
            <ac:spMk id="17" creationId="{DE8483D0-5BAB-4430-9434-E5C112F19199}"/>
          </ac:spMkLst>
        </pc:spChg>
        <pc:picChg chg="add mod">
          <ac:chgData name="Drgona, Jan" userId="8107277a-43fb-42e1-8aa0-684adf187181" providerId="ADAL" clId="{734D9945-FD35-44C6-964C-0ACD42C18309}" dt="2021-06-14T23:46:59.153" v="2369" actId="1036"/>
          <ac:picMkLst>
            <pc:docMk/>
            <pc:sldMk cId="2413979827" sldId="1375"/>
            <ac:picMk id="7" creationId="{19246171-210B-41CD-862C-6AB2CD4957CF}"/>
          </ac:picMkLst>
        </pc:picChg>
        <pc:picChg chg="add mod">
          <ac:chgData name="Drgona, Jan" userId="8107277a-43fb-42e1-8aa0-684adf187181" providerId="ADAL" clId="{734D9945-FD35-44C6-964C-0ACD42C18309}" dt="2021-06-14T23:46:59.153" v="2369" actId="1036"/>
          <ac:picMkLst>
            <pc:docMk/>
            <pc:sldMk cId="2413979827" sldId="1375"/>
            <ac:picMk id="9" creationId="{E14A443E-3317-4E0B-9671-269785DD7D91}"/>
          </ac:picMkLst>
        </pc:picChg>
        <pc:picChg chg="add del mod">
          <ac:chgData name="Drgona, Jan" userId="8107277a-43fb-42e1-8aa0-684adf187181" providerId="ADAL" clId="{734D9945-FD35-44C6-964C-0ACD42C18309}" dt="2021-06-14T23:43:29.128" v="2323" actId="478"/>
          <ac:picMkLst>
            <pc:docMk/>
            <pc:sldMk cId="2413979827" sldId="1375"/>
            <ac:picMk id="11" creationId="{DA441216-3DC5-44AC-B01E-455B4675CBBB}"/>
          </ac:picMkLst>
        </pc:picChg>
        <pc:picChg chg="add del mod">
          <ac:chgData name="Drgona, Jan" userId="8107277a-43fb-42e1-8aa0-684adf187181" providerId="ADAL" clId="{734D9945-FD35-44C6-964C-0ACD42C18309}" dt="2021-06-14T23:46:24.185" v="2344" actId="478"/>
          <ac:picMkLst>
            <pc:docMk/>
            <pc:sldMk cId="2413979827" sldId="1375"/>
            <ac:picMk id="13" creationId="{CCF7F080-22D4-438E-8FFC-21FC4E1E8A6D}"/>
          </ac:picMkLst>
        </pc:picChg>
        <pc:picChg chg="add del mod">
          <ac:chgData name="Drgona, Jan" userId="8107277a-43fb-42e1-8aa0-684adf187181" providerId="ADAL" clId="{734D9945-FD35-44C6-964C-0ACD42C18309}" dt="2021-06-14T23:44:26.280" v="2328" actId="478"/>
          <ac:picMkLst>
            <pc:docMk/>
            <pc:sldMk cId="2413979827" sldId="1375"/>
            <ac:picMk id="19" creationId="{B66CAA27-7B1A-423C-B1E0-B784AB54BE83}"/>
          </ac:picMkLst>
        </pc:picChg>
        <pc:picChg chg="add mod">
          <ac:chgData name="Drgona, Jan" userId="8107277a-43fb-42e1-8aa0-684adf187181" providerId="ADAL" clId="{734D9945-FD35-44C6-964C-0ACD42C18309}" dt="2021-06-14T23:46:59.153" v="2369" actId="1036"/>
          <ac:picMkLst>
            <pc:docMk/>
            <pc:sldMk cId="2413979827" sldId="1375"/>
            <ac:picMk id="21" creationId="{968F9D77-53F6-44A6-8F0F-2F0374B406EC}"/>
          </ac:picMkLst>
        </pc:picChg>
        <pc:picChg chg="add mod">
          <ac:chgData name="Drgona, Jan" userId="8107277a-43fb-42e1-8aa0-684adf187181" providerId="ADAL" clId="{734D9945-FD35-44C6-964C-0ACD42C18309}" dt="2021-06-14T23:46:59.153" v="2369" actId="1036"/>
          <ac:picMkLst>
            <pc:docMk/>
            <pc:sldMk cId="2413979827" sldId="1375"/>
            <ac:picMk id="23" creationId="{8349A40C-B3B4-4319-896C-035275B34E54}"/>
          </ac:picMkLst>
        </pc:picChg>
      </pc:sldChg>
      <pc:sldChg chg="addSp delSp modSp add mod">
        <pc:chgData name="Drgona, Jan" userId="8107277a-43fb-42e1-8aa0-684adf187181" providerId="ADAL" clId="{734D9945-FD35-44C6-964C-0ACD42C18309}" dt="2021-06-14T23:32:22.108" v="2058" actId="1035"/>
        <pc:sldMkLst>
          <pc:docMk/>
          <pc:sldMk cId="4018670800" sldId="1376"/>
        </pc:sldMkLst>
        <pc:spChg chg="mod">
          <ac:chgData name="Drgona, Jan" userId="8107277a-43fb-42e1-8aa0-684adf187181" providerId="ADAL" clId="{734D9945-FD35-44C6-964C-0ACD42C18309}" dt="2021-06-14T23:32:09.238" v="2052" actId="14100"/>
          <ac:spMkLst>
            <pc:docMk/>
            <pc:sldMk cId="4018670800" sldId="1376"/>
            <ac:spMk id="3" creationId="{EECAD6B0-3F71-1C49-9E64-F33F8E6133D5}"/>
          </ac:spMkLst>
        </pc:spChg>
        <pc:picChg chg="del">
          <ac:chgData name="Drgona, Jan" userId="8107277a-43fb-42e1-8aa0-684adf187181" providerId="ADAL" clId="{734D9945-FD35-44C6-964C-0ACD42C18309}" dt="2021-06-14T23:31:32.911" v="2035" actId="478"/>
          <ac:picMkLst>
            <pc:docMk/>
            <pc:sldMk cId="4018670800" sldId="1376"/>
            <ac:picMk id="5" creationId="{C78BF9CD-E69C-2C42-91F8-5B05D9C2AC4C}"/>
          </ac:picMkLst>
        </pc:picChg>
        <pc:picChg chg="add mod">
          <ac:chgData name="Drgona, Jan" userId="8107277a-43fb-42e1-8aa0-684adf187181" providerId="ADAL" clId="{734D9945-FD35-44C6-964C-0ACD42C18309}" dt="2021-06-14T23:32:17.340" v="2056" actId="1076"/>
          <ac:picMkLst>
            <pc:docMk/>
            <pc:sldMk cId="4018670800" sldId="1376"/>
            <ac:picMk id="7" creationId="{5E5516F1-153E-4642-BE3B-66D69730F6DA}"/>
          </ac:picMkLst>
        </pc:picChg>
        <pc:picChg chg="add mod">
          <ac:chgData name="Drgona, Jan" userId="8107277a-43fb-42e1-8aa0-684adf187181" providerId="ADAL" clId="{734D9945-FD35-44C6-964C-0ACD42C18309}" dt="2021-06-14T23:32:22.108" v="2058" actId="1035"/>
          <ac:picMkLst>
            <pc:docMk/>
            <pc:sldMk cId="4018670800" sldId="1376"/>
            <ac:picMk id="9" creationId="{0CE4342B-A4EA-41C2-9D7C-C9BFB085DE77}"/>
          </ac:picMkLst>
        </pc:picChg>
      </pc:sldChg>
      <pc:sldChg chg="addSp delSp modSp add mod ord">
        <pc:chgData name="Drgona, Jan" userId="8107277a-43fb-42e1-8aa0-684adf187181" providerId="ADAL" clId="{734D9945-FD35-44C6-964C-0ACD42C18309}" dt="2021-06-17T00:17:23.453" v="2488" actId="478"/>
        <pc:sldMkLst>
          <pc:docMk/>
          <pc:sldMk cId="3568008113" sldId="1377"/>
        </pc:sldMkLst>
        <pc:spChg chg="mod">
          <ac:chgData name="Drgona, Jan" userId="8107277a-43fb-42e1-8aa0-684adf187181" providerId="ADAL" clId="{734D9945-FD35-44C6-964C-0ACD42C18309}" dt="2021-06-16T19:13:57.186" v="2457" actId="20577"/>
          <ac:spMkLst>
            <pc:docMk/>
            <pc:sldMk cId="3568008113" sldId="1377"/>
            <ac:spMk id="3" creationId="{20F6B66B-4A5F-4E2D-B068-8FA0D55B0E43}"/>
          </ac:spMkLst>
        </pc:spChg>
        <pc:spChg chg="del">
          <ac:chgData name="Drgona, Jan" userId="8107277a-43fb-42e1-8aa0-684adf187181" providerId="ADAL" clId="{734D9945-FD35-44C6-964C-0ACD42C18309}" dt="2021-06-17T00:17:23.453" v="2488" actId="478"/>
          <ac:spMkLst>
            <pc:docMk/>
            <pc:sldMk cId="3568008113" sldId="1377"/>
            <ac:spMk id="5" creationId="{11531AD6-FDAC-41E1-87CF-CF719DDE9E05}"/>
          </ac:spMkLst>
        </pc:spChg>
        <pc:spChg chg="del">
          <ac:chgData name="Drgona, Jan" userId="8107277a-43fb-42e1-8aa0-684adf187181" providerId="ADAL" clId="{734D9945-FD35-44C6-964C-0ACD42C18309}" dt="2021-06-16T19:13:43.091" v="2440" actId="478"/>
          <ac:spMkLst>
            <pc:docMk/>
            <pc:sldMk cId="3568008113" sldId="1377"/>
            <ac:spMk id="8" creationId="{A71C1BEA-2C99-425F-A2F5-727C027E1B44}"/>
          </ac:spMkLst>
        </pc:spChg>
        <pc:spChg chg="add del mod">
          <ac:chgData name="Drgona, Jan" userId="8107277a-43fb-42e1-8aa0-684adf187181" providerId="ADAL" clId="{734D9945-FD35-44C6-964C-0ACD42C18309}" dt="2021-06-16T19:13:49.271" v="2442" actId="478"/>
          <ac:spMkLst>
            <pc:docMk/>
            <pc:sldMk cId="3568008113" sldId="1377"/>
            <ac:spMk id="9" creationId="{E6DED9EE-4E26-4EC9-B3DD-3CD4AD7802A5}"/>
          </ac:spMkLst>
        </pc:spChg>
        <pc:spChg chg="del">
          <ac:chgData name="Drgona, Jan" userId="8107277a-43fb-42e1-8aa0-684adf187181" providerId="ADAL" clId="{734D9945-FD35-44C6-964C-0ACD42C18309}" dt="2021-06-16T19:13:46.101" v="2441" actId="478"/>
          <ac:spMkLst>
            <pc:docMk/>
            <pc:sldMk cId="3568008113" sldId="1377"/>
            <ac:spMk id="11" creationId="{44E2B9AE-191F-4232-AB11-D2978BF99D70}"/>
          </ac:spMkLst>
        </pc:spChg>
        <pc:picChg chg="del">
          <ac:chgData name="Drgona, Jan" userId="8107277a-43fb-42e1-8aa0-684adf187181" providerId="ADAL" clId="{734D9945-FD35-44C6-964C-0ACD42C18309}" dt="2021-06-16T19:13:50.779" v="2443" actId="478"/>
          <ac:picMkLst>
            <pc:docMk/>
            <pc:sldMk cId="3568008113" sldId="1377"/>
            <ac:picMk id="6" creationId="{FEAF8D69-8012-46C1-A9A9-95F0E22CBD5F}"/>
          </ac:picMkLst>
        </pc:picChg>
        <pc:picChg chg="del">
          <ac:chgData name="Drgona, Jan" userId="8107277a-43fb-42e1-8aa0-684adf187181" providerId="ADAL" clId="{734D9945-FD35-44C6-964C-0ACD42C18309}" dt="2021-06-16T19:13:41.183" v="2439" actId="478"/>
          <ac:picMkLst>
            <pc:docMk/>
            <pc:sldMk cId="3568008113" sldId="1377"/>
            <ac:picMk id="7" creationId="{6FA25C12-1B22-43BB-A298-957F36957E3D}"/>
          </ac:picMkLst>
        </pc:picChg>
        <pc:picChg chg="add mod">
          <ac:chgData name="Drgona, Jan" userId="8107277a-43fb-42e1-8aa0-684adf187181" providerId="ADAL" clId="{734D9945-FD35-44C6-964C-0ACD42C18309}" dt="2021-06-16T19:25:26.130" v="2474" actId="1076"/>
          <ac:picMkLst>
            <pc:docMk/>
            <pc:sldMk cId="3568008113" sldId="1377"/>
            <ac:picMk id="12" creationId="{5525E4CF-F857-4DAC-B82D-B9118EBFD6F0}"/>
          </ac:picMkLst>
        </pc:picChg>
        <pc:picChg chg="add mod">
          <ac:chgData name="Drgona, Jan" userId="8107277a-43fb-42e1-8aa0-684adf187181" providerId="ADAL" clId="{734D9945-FD35-44C6-964C-0ACD42C18309}" dt="2021-06-16T19:25:36.473" v="2483" actId="1036"/>
          <ac:picMkLst>
            <pc:docMk/>
            <pc:sldMk cId="3568008113" sldId="1377"/>
            <ac:picMk id="14" creationId="{40A26CEE-2D67-439D-B339-4A8016CF9CDC}"/>
          </ac:picMkLst>
        </pc:picChg>
      </pc:sldChg>
      <pc:sldChg chg="addSp delSp modSp add mod">
        <pc:chgData name="Drgona, Jan" userId="8107277a-43fb-42e1-8aa0-684adf187181" providerId="ADAL" clId="{734D9945-FD35-44C6-964C-0ACD42C18309}" dt="2021-06-17T14:48:10.365" v="2569" actId="1076"/>
        <pc:sldMkLst>
          <pc:docMk/>
          <pc:sldMk cId="215360375" sldId="1378"/>
        </pc:sldMkLst>
        <pc:spChg chg="del">
          <ac:chgData name="Drgona, Jan" userId="8107277a-43fb-42e1-8aa0-684adf187181" providerId="ADAL" clId="{734D9945-FD35-44C6-964C-0ACD42C18309}" dt="2021-06-17T14:45:44.344" v="2537" actId="478"/>
          <ac:spMkLst>
            <pc:docMk/>
            <pc:sldMk cId="215360375" sldId="1378"/>
            <ac:spMk id="2" creationId="{A970BDE0-88C0-4F65-B27B-993CCB26CE90}"/>
          </ac:spMkLst>
        </pc:spChg>
        <pc:spChg chg="del">
          <ac:chgData name="Drgona, Jan" userId="8107277a-43fb-42e1-8aa0-684adf187181" providerId="ADAL" clId="{734D9945-FD35-44C6-964C-0ACD42C18309}" dt="2021-06-17T14:46:08.872" v="2546" actId="478"/>
          <ac:spMkLst>
            <pc:docMk/>
            <pc:sldMk cId="215360375" sldId="1378"/>
            <ac:spMk id="23" creationId="{F73156E5-C45F-4D47-9558-DE7C7907B005}"/>
          </ac:spMkLst>
        </pc:spChg>
        <pc:spChg chg="del">
          <ac:chgData name="Drgona, Jan" userId="8107277a-43fb-42e1-8aa0-684adf187181" providerId="ADAL" clId="{734D9945-FD35-44C6-964C-0ACD42C18309}" dt="2021-06-17T14:45:44.344" v="2537" actId="478"/>
          <ac:spMkLst>
            <pc:docMk/>
            <pc:sldMk cId="215360375" sldId="1378"/>
            <ac:spMk id="27" creationId="{114E6A38-B31C-4C5E-88F7-FFCB09808452}"/>
          </ac:spMkLst>
        </pc:spChg>
        <pc:spChg chg="add mod">
          <ac:chgData name="Drgona, Jan" userId="8107277a-43fb-42e1-8aa0-684adf187181" providerId="ADAL" clId="{734D9945-FD35-44C6-964C-0ACD42C18309}" dt="2021-06-17T14:48:03.418" v="2560" actId="1076"/>
          <ac:spMkLst>
            <pc:docMk/>
            <pc:sldMk cId="215360375" sldId="1378"/>
            <ac:spMk id="29" creationId="{C68153A3-147E-4E9A-864F-EF39DCD62F68}"/>
          </ac:spMkLst>
        </pc:spChg>
        <pc:spChg chg="del">
          <ac:chgData name="Drgona, Jan" userId="8107277a-43fb-42e1-8aa0-684adf187181" providerId="ADAL" clId="{734D9945-FD35-44C6-964C-0ACD42C18309}" dt="2021-06-17T14:46:05.581" v="2545" actId="478"/>
          <ac:spMkLst>
            <pc:docMk/>
            <pc:sldMk cId="215360375" sldId="1378"/>
            <ac:spMk id="38" creationId="{E31CDF5A-34AC-4E79-8A8F-AB0D9EB34A61}"/>
          </ac:spMkLst>
        </pc:spChg>
        <pc:spChg chg="del">
          <ac:chgData name="Drgona, Jan" userId="8107277a-43fb-42e1-8aa0-684adf187181" providerId="ADAL" clId="{734D9945-FD35-44C6-964C-0ACD42C18309}" dt="2021-06-17T14:45:44.344" v="2537" actId="478"/>
          <ac:spMkLst>
            <pc:docMk/>
            <pc:sldMk cId="215360375" sldId="1378"/>
            <ac:spMk id="45" creationId="{C479C52A-460E-4DD4-822C-25EF67CB5A4E}"/>
          </ac:spMkLst>
        </pc:spChg>
        <pc:spChg chg="del">
          <ac:chgData name="Drgona, Jan" userId="8107277a-43fb-42e1-8aa0-684adf187181" providerId="ADAL" clId="{734D9945-FD35-44C6-964C-0ACD42C18309}" dt="2021-06-17T14:45:44.344" v="2537" actId="478"/>
          <ac:spMkLst>
            <pc:docMk/>
            <pc:sldMk cId="215360375" sldId="1378"/>
            <ac:spMk id="46" creationId="{48A224FD-6F3D-455A-8A97-BF3FCA83A168}"/>
          </ac:spMkLst>
        </pc:spChg>
        <pc:spChg chg="del mod">
          <ac:chgData name="Drgona, Jan" userId="8107277a-43fb-42e1-8aa0-684adf187181" providerId="ADAL" clId="{734D9945-FD35-44C6-964C-0ACD42C18309}" dt="2021-06-17T14:47:57.229" v="2558" actId="21"/>
          <ac:spMkLst>
            <pc:docMk/>
            <pc:sldMk cId="215360375" sldId="1378"/>
            <ac:spMk id="47" creationId="{08CCE5B0-A721-41D8-BBDD-BEF2080F2F15}"/>
          </ac:spMkLst>
        </pc:spChg>
        <pc:spChg chg="del">
          <ac:chgData name="Drgona, Jan" userId="8107277a-43fb-42e1-8aa0-684adf187181" providerId="ADAL" clId="{734D9945-FD35-44C6-964C-0ACD42C18309}" dt="2021-06-17T14:45:45.269" v="2538" actId="478"/>
          <ac:spMkLst>
            <pc:docMk/>
            <pc:sldMk cId="215360375" sldId="1378"/>
            <ac:spMk id="48" creationId="{5970BC24-3C87-4CE9-B1A2-152498989AD1}"/>
          </ac:spMkLst>
        </pc:spChg>
        <pc:spChg chg="del">
          <ac:chgData name="Drgona, Jan" userId="8107277a-43fb-42e1-8aa0-684adf187181" providerId="ADAL" clId="{734D9945-FD35-44C6-964C-0ACD42C18309}" dt="2021-06-17T14:45:47.212" v="2539" actId="478"/>
          <ac:spMkLst>
            <pc:docMk/>
            <pc:sldMk cId="215360375" sldId="1378"/>
            <ac:spMk id="49" creationId="{C9F054A1-8E50-48B0-8D19-808C1677C53A}"/>
          </ac:spMkLst>
        </pc:spChg>
        <pc:spChg chg="del">
          <ac:chgData name="Drgona, Jan" userId="8107277a-43fb-42e1-8aa0-684adf187181" providerId="ADAL" clId="{734D9945-FD35-44C6-964C-0ACD42C18309}" dt="2021-06-17T14:46:08.872" v="2546" actId="478"/>
          <ac:spMkLst>
            <pc:docMk/>
            <pc:sldMk cId="215360375" sldId="1378"/>
            <ac:spMk id="71" creationId="{7DBD5767-32BC-4480-80C9-72FDB19D3DE2}"/>
          </ac:spMkLst>
        </pc:spChg>
        <pc:spChg chg="del">
          <ac:chgData name="Drgona, Jan" userId="8107277a-43fb-42e1-8aa0-684adf187181" providerId="ADAL" clId="{734D9945-FD35-44C6-964C-0ACD42C18309}" dt="2021-06-17T14:45:44.344" v="2537" actId="478"/>
          <ac:spMkLst>
            <pc:docMk/>
            <pc:sldMk cId="215360375" sldId="1378"/>
            <ac:spMk id="76" creationId="{B205080E-14B0-402D-90C3-A52A3C975B73}"/>
          </ac:spMkLst>
        </pc:spChg>
        <pc:picChg chg="add mod">
          <ac:chgData name="Drgona, Jan" userId="8107277a-43fb-42e1-8aa0-684adf187181" providerId="ADAL" clId="{734D9945-FD35-44C6-964C-0ACD42C18309}" dt="2021-06-17T14:47:49.692" v="2557" actId="1038"/>
          <ac:picMkLst>
            <pc:docMk/>
            <pc:sldMk cId="215360375" sldId="1378"/>
            <ac:picMk id="5" creationId="{8B32E118-B1CD-4672-887A-F0CCC42425FD}"/>
          </ac:picMkLst>
        </pc:picChg>
        <pc:picChg chg="del">
          <ac:chgData name="Drgona, Jan" userId="8107277a-43fb-42e1-8aa0-684adf187181" providerId="ADAL" clId="{734D9945-FD35-44C6-964C-0ACD42C18309}" dt="2021-06-17T14:46:08.872" v="2546" actId="478"/>
          <ac:picMkLst>
            <pc:docMk/>
            <pc:sldMk cId="215360375" sldId="1378"/>
            <ac:picMk id="9" creationId="{14FCD369-2C9D-4E80-8BBC-0A0D72D09EE9}"/>
          </ac:picMkLst>
        </pc:picChg>
        <pc:picChg chg="del">
          <ac:chgData name="Drgona, Jan" userId="8107277a-43fb-42e1-8aa0-684adf187181" providerId="ADAL" clId="{734D9945-FD35-44C6-964C-0ACD42C18309}" dt="2021-06-17T14:45:42.353" v="2536" actId="478"/>
          <ac:picMkLst>
            <pc:docMk/>
            <pc:sldMk cId="215360375" sldId="1378"/>
            <ac:picMk id="24" creationId="{FFE78384-B9F2-41F5-8506-AA74683AE85F}"/>
          </ac:picMkLst>
        </pc:picChg>
        <pc:picChg chg="add mod">
          <ac:chgData name="Drgona, Jan" userId="8107277a-43fb-42e1-8aa0-684adf187181" providerId="ADAL" clId="{734D9945-FD35-44C6-964C-0ACD42C18309}" dt="2021-06-17T14:48:10.365" v="2569" actId="1076"/>
          <ac:picMkLst>
            <pc:docMk/>
            <pc:sldMk cId="215360375" sldId="1378"/>
            <ac:picMk id="28" creationId="{189010B1-DBAF-44A4-8F48-0C0BC6BAB4B7}"/>
          </ac:picMkLst>
        </pc:picChg>
        <pc:cxnChg chg="del">
          <ac:chgData name="Drgona, Jan" userId="8107277a-43fb-42e1-8aa0-684adf187181" providerId="ADAL" clId="{734D9945-FD35-44C6-964C-0ACD42C18309}" dt="2021-06-17T14:46:08.872" v="2546" actId="478"/>
          <ac:cxnSpMkLst>
            <pc:docMk/>
            <pc:sldMk cId="215360375" sldId="1378"/>
            <ac:cxnSpMk id="11" creationId="{46F28F6A-9209-4D5B-AB5E-FCA029EE78B3}"/>
          </ac:cxnSpMkLst>
        </pc:cxnChg>
        <pc:cxnChg chg="del">
          <ac:chgData name="Drgona, Jan" userId="8107277a-43fb-42e1-8aa0-684adf187181" providerId="ADAL" clId="{734D9945-FD35-44C6-964C-0ACD42C18309}" dt="2021-06-17T14:46:08.872" v="2546" actId="478"/>
          <ac:cxnSpMkLst>
            <pc:docMk/>
            <pc:sldMk cId="215360375" sldId="1378"/>
            <ac:cxnSpMk id="13" creationId="{C4E03A19-AC70-45B5-8A5C-05E86F21584C}"/>
          </ac:cxnSpMkLst>
        </pc:cxnChg>
        <pc:cxnChg chg="del">
          <ac:chgData name="Drgona, Jan" userId="8107277a-43fb-42e1-8aa0-684adf187181" providerId="ADAL" clId="{734D9945-FD35-44C6-964C-0ACD42C18309}" dt="2021-06-17T14:45:44.344" v="2537" actId="478"/>
          <ac:cxnSpMkLst>
            <pc:docMk/>
            <pc:sldMk cId="215360375" sldId="1378"/>
            <ac:cxnSpMk id="25" creationId="{65FFCB34-6C1C-41E9-B4E9-BA2ED8B9B23D}"/>
          </ac:cxnSpMkLst>
        </pc:cxnChg>
        <pc:cxnChg chg="del">
          <ac:chgData name="Drgona, Jan" userId="8107277a-43fb-42e1-8aa0-684adf187181" providerId="ADAL" clId="{734D9945-FD35-44C6-964C-0ACD42C18309}" dt="2021-06-17T14:45:44.344" v="2537" actId="478"/>
          <ac:cxnSpMkLst>
            <pc:docMk/>
            <pc:sldMk cId="215360375" sldId="1378"/>
            <ac:cxnSpMk id="26" creationId="{FE8A95D5-BEED-4AAF-B8EA-65B65D2B1445}"/>
          </ac:cxnSpMkLst>
        </pc:cxnChg>
        <pc:cxnChg chg="del">
          <ac:chgData name="Drgona, Jan" userId="8107277a-43fb-42e1-8aa0-684adf187181" providerId="ADAL" clId="{734D9945-FD35-44C6-964C-0ACD42C18309}" dt="2021-06-17T14:45:44.344" v="2537" actId="478"/>
          <ac:cxnSpMkLst>
            <pc:docMk/>
            <pc:sldMk cId="215360375" sldId="1378"/>
            <ac:cxnSpMk id="81" creationId="{A4BB3E9C-11B1-4CAC-AC2D-DD1ED6A27D41}"/>
          </ac:cxnSpMkLst>
        </pc:cxnChg>
        <pc:cxnChg chg="del">
          <ac:chgData name="Drgona, Jan" userId="8107277a-43fb-42e1-8aa0-684adf187181" providerId="ADAL" clId="{734D9945-FD35-44C6-964C-0ACD42C18309}" dt="2021-06-17T14:45:44.344" v="2537" actId="478"/>
          <ac:cxnSpMkLst>
            <pc:docMk/>
            <pc:sldMk cId="215360375" sldId="1378"/>
            <ac:cxnSpMk id="90" creationId="{2D09EB32-3440-420A-B923-393DD98CE80D}"/>
          </ac:cxnSpMkLst>
        </pc:cxnChg>
        <pc:cxnChg chg="del mod">
          <ac:chgData name="Drgona, Jan" userId="8107277a-43fb-42e1-8aa0-684adf187181" providerId="ADAL" clId="{734D9945-FD35-44C6-964C-0ACD42C18309}" dt="2021-06-17T14:46:08.872" v="2546" actId="478"/>
          <ac:cxnSpMkLst>
            <pc:docMk/>
            <pc:sldMk cId="215360375" sldId="1378"/>
            <ac:cxnSpMk id="98" creationId="{06C7CB34-36A7-4B03-854D-3A6F036A84F2}"/>
          </ac:cxnSpMkLst>
        </pc:cxnChg>
        <pc:cxnChg chg="del mod">
          <ac:chgData name="Drgona, Jan" userId="8107277a-43fb-42e1-8aa0-684adf187181" providerId="ADAL" clId="{734D9945-FD35-44C6-964C-0ACD42C18309}" dt="2021-06-17T14:46:08.872" v="2546" actId="478"/>
          <ac:cxnSpMkLst>
            <pc:docMk/>
            <pc:sldMk cId="215360375" sldId="1378"/>
            <ac:cxnSpMk id="105" creationId="{5703FB97-95D9-416A-9B9F-193C1F1C2989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A94926-E64B-4509-900C-C9AB03A909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50C8CB3-4E34-48FA-A9CD-20FA29B2BB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Automate learning of the system dynamics and model-based control policy</a:t>
          </a:r>
        </a:p>
      </dgm:t>
    </dgm:pt>
    <dgm:pt modelId="{161E7D7B-314C-4204-86A8-71A00E24D04A}" type="parTrans" cxnId="{CA89C467-3DB7-4B76-84E1-36CDEA7E91F5}">
      <dgm:prSet/>
      <dgm:spPr/>
      <dgm:t>
        <a:bodyPr/>
        <a:lstStyle/>
        <a:p>
          <a:endParaRPr lang="en-US" sz="2400"/>
        </a:p>
      </dgm:t>
    </dgm:pt>
    <dgm:pt modelId="{4481ED78-66FD-4A32-9965-3CEAD4163615}" type="sibTrans" cxnId="{CA89C467-3DB7-4B76-84E1-36CDEA7E91F5}">
      <dgm:prSet/>
      <dgm:spPr/>
      <dgm:t>
        <a:bodyPr/>
        <a:lstStyle/>
        <a:p>
          <a:endParaRPr lang="en-US" sz="2400"/>
        </a:p>
      </dgm:t>
    </dgm:pt>
    <dgm:pt modelId="{A6E2FC8E-1F40-4ADD-AE01-3A6CCA5485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Streamline the installation process, facilitate </a:t>
          </a:r>
          <a:r>
            <a:rPr lang="en-US" sz="2400" dirty="0" err="1"/>
            <a:t>explainability</a:t>
          </a:r>
          <a:endParaRPr lang="en-US" sz="2400" dirty="0"/>
        </a:p>
      </dgm:t>
    </dgm:pt>
    <dgm:pt modelId="{2E6149BF-8B35-47F6-B200-FF8AE19572EB}" type="parTrans" cxnId="{FDAD8378-506F-4882-B364-C17B3D3A8665}">
      <dgm:prSet/>
      <dgm:spPr/>
      <dgm:t>
        <a:bodyPr/>
        <a:lstStyle/>
        <a:p>
          <a:endParaRPr lang="en-US" sz="2400"/>
        </a:p>
      </dgm:t>
    </dgm:pt>
    <dgm:pt modelId="{A2FFE5C8-ED5C-4671-8AA7-C40139D2CD25}" type="sibTrans" cxnId="{FDAD8378-506F-4882-B364-C17B3D3A8665}">
      <dgm:prSet/>
      <dgm:spPr/>
      <dgm:t>
        <a:bodyPr/>
        <a:lstStyle/>
        <a:p>
          <a:endParaRPr lang="en-US" sz="2400"/>
        </a:p>
      </dgm:t>
    </dgm:pt>
    <dgm:pt modelId="{C93F61B0-3E24-4087-951D-CD4BCF5D54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Endow with lifelong learning and offer performance guarantees during the learning process</a:t>
          </a:r>
        </a:p>
      </dgm:t>
    </dgm:pt>
    <dgm:pt modelId="{9F065395-DB04-44C7-8D16-747EDE9437FE}" type="parTrans" cxnId="{F4636367-04F5-4BA1-8186-736C25ADBB71}">
      <dgm:prSet/>
      <dgm:spPr/>
      <dgm:t>
        <a:bodyPr/>
        <a:lstStyle/>
        <a:p>
          <a:endParaRPr lang="en-US" sz="2400"/>
        </a:p>
      </dgm:t>
    </dgm:pt>
    <dgm:pt modelId="{4B5AA365-7B61-4A25-B40B-1EDD8C3374E8}" type="sibTrans" cxnId="{F4636367-04F5-4BA1-8186-736C25ADBB71}">
      <dgm:prSet/>
      <dgm:spPr/>
      <dgm:t>
        <a:bodyPr/>
        <a:lstStyle/>
        <a:p>
          <a:endParaRPr lang="en-US" sz="2400"/>
        </a:p>
      </dgm:t>
    </dgm:pt>
    <dgm:pt modelId="{F0792FA7-AFDC-48CC-BF74-6A244AEE8AF8}" type="pres">
      <dgm:prSet presAssocID="{1AA94926-E64B-4509-900C-C9AB03A9099D}" presName="root" presStyleCnt="0">
        <dgm:presLayoutVars>
          <dgm:dir/>
          <dgm:resizeHandles val="exact"/>
        </dgm:presLayoutVars>
      </dgm:prSet>
      <dgm:spPr/>
    </dgm:pt>
    <dgm:pt modelId="{9D21904E-C6FA-4FD8-8F6B-09421207E825}" type="pres">
      <dgm:prSet presAssocID="{950C8CB3-4E34-48FA-A9CD-20FA29B2BBDA}" presName="compNode" presStyleCnt="0"/>
      <dgm:spPr/>
    </dgm:pt>
    <dgm:pt modelId="{93D92E81-3B54-4065-B2E9-58024EE99CB0}" type="pres">
      <dgm:prSet presAssocID="{950C8CB3-4E34-48FA-A9CD-20FA29B2BBDA}" presName="bgRect" presStyleLbl="bgShp" presStyleIdx="0" presStyleCnt="3"/>
      <dgm:spPr/>
    </dgm:pt>
    <dgm:pt modelId="{BABACB36-E5F8-4B5D-8A09-29F6F17BBB53}" type="pres">
      <dgm:prSet presAssocID="{950C8CB3-4E34-48FA-A9CD-20FA29B2BB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6F7418B-9CF7-400F-8DEA-32187E7D75CD}" type="pres">
      <dgm:prSet presAssocID="{950C8CB3-4E34-48FA-A9CD-20FA29B2BBDA}" presName="spaceRect" presStyleCnt="0"/>
      <dgm:spPr/>
    </dgm:pt>
    <dgm:pt modelId="{54DCE0E0-1397-4DEA-A75C-A14AA65D135A}" type="pres">
      <dgm:prSet presAssocID="{950C8CB3-4E34-48FA-A9CD-20FA29B2BBDA}" presName="parTx" presStyleLbl="revTx" presStyleIdx="0" presStyleCnt="3">
        <dgm:presLayoutVars>
          <dgm:chMax val="0"/>
          <dgm:chPref val="0"/>
        </dgm:presLayoutVars>
      </dgm:prSet>
      <dgm:spPr/>
    </dgm:pt>
    <dgm:pt modelId="{626D5B3B-B9AE-40A2-91CF-E243FF0E623C}" type="pres">
      <dgm:prSet presAssocID="{4481ED78-66FD-4A32-9965-3CEAD4163615}" presName="sibTrans" presStyleCnt="0"/>
      <dgm:spPr/>
    </dgm:pt>
    <dgm:pt modelId="{ECA51E3C-32D2-4637-A7CB-1014C402C910}" type="pres">
      <dgm:prSet presAssocID="{A6E2FC8E-1F40-4ADD-AE01-3A6CCA548568}" presName="compNode" presStyleCnt="0"/>
      <dgm:spPr/>
    </dgm:pt>
    <dgm:pt modelId="{05F04B7D-289C-4551-9ED6-CC8CE955514F}" type="pres">
      <dgm:prSet presAssocID="{A6E2FC8E-1F40-4ADD-AE01-3A6CCA548568}" presName="bgRect" presStyleLbl="bgShp" presStyleIdx="1" presStyleCnt="3"/>
      <dgm:spPr/>
    </dgm:pt>
    <dgm:pt modelId="{95AA5086-D65A-4CAC-8736-973CDA93453E}" type="pres">
      <dgm:prSet presAssocID="{A6E2FC8E-1F40-4ADD-AE01-3A6CCA5485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6EB30CC-F92B-4D65-A57E-709A12BD059E}" type="pres">
      <dgm:prSet presAssocID="{A6E2FC8E-1F40-4ADD-AE01-3A6CCA548568}" presName="spaceRect" presStyleCnt="0"/>
      <dgm:spPr/>
    </dgm:pt>
    <dgm:pt modelId="{0231F437-F8FA-4F1C-AB1D-3207118559E1}" type="pres">
      <dgm:prSet presAssocID="{A6E2FC8E-1F40-4ADD-AE01-3A6CCA548568}" presName="parTx" presStyleLbl="revTx" presStyleIdx="1" presStyleCnt="3">
        <dgm:presLayoutVars>
          <dgm:chMax val="0"/>
          <dgm:chPref val="0"/>
        </dgm:presLayoutVars>
      </dgm:prSet>
      <dgm:spPr/>
    </dgm:pt>
    <dgm:pt modelId="{26C5A510-A674-4D02-91CA-42BCE85AEC4D}" type="pres">
      <dgm:prSet presAssocID="{A2FFE5C8-ED5C-4671-8AA7-C40139D2CD25}" presName="sibTrans" presStyleCnt="0"/>
      <dgm:spPr/>
    </dgm:pt>
    <dgm:pt modelId="{D7362774-09E4-409F-BA01-AB6EFA2F87D3}" type="pres">
      <dgm:prSet presAssocID="{C93F61B0-3E24-4087-951D-CD4BCF5D54FD}" presName="compNode" presStyleCnt="0"/>
      <dgm:spPr/>
    </dgm:pt>
    <dgm:pt modelId="{5921DF3B-38D9-41DC-926E-ACC0C7257071}" type="pres">
      <dgm:prSet presAssocID="{C93F61B0-3E24-4087-951D-CD4BCF5D54FD}" presName="bgRect" presStyleLbl="bgShp" presStyleIdx="2" presStyleCnt="3"/>
      <dgm:spPr/>
    </dgm:pt>
    <dgm:pt modelId="{BA5268A5-0CF6-4D13-BA92-0D6A0C144563}" type="pres">
      <dgm:prSet presAssocID="{C93F61B0-3E24-4087-951D-CD4BCF5D54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E57F8BC-2CD6-4411-B9B2-C25F47675455}" type="pres">
      <dgm:prSet presAssocID="{C93F61B0-3E24-4087-951D-CD4BCF5D54FD}" presName="spaceRect" presStyleCnt="0"/>
      <dgm:spPr/>
    </dgm:pt>
    <dgm:pt modelId="{B7CF291A-F51B-4521-AF37-7074C499F38C}" type="pres">
      <dgm:prSet presAssocID="{C93F61B0-3E24-4087-951D-CD4BCF5D54F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1428C0B-0663-4A1E-A9D4-1ADD83AC0884}" type="presOf" srcId="{C93F61B0-3E24-4087-951D-CD4BCF5D54FD}" destId="{B7CF291A-F51B-4521-AF37-7074C499F38C}" srcOrd="0" destOrd="0" presId="urn:microsoft.com/office/officeart/2018/2/layout/IconVerticalSolidList"/>
    <dgm:cxn modelId="{9334BA13-AA36-4F8A-ABCA-4B3923D32308}" type="presOf" srcId="{A6E2FC8E-1F40-4ADD-AE01-3A6CCA548568}" destId="{0231F437-F8FA-4F1C-AB1D-3207118559E1}" srcOrd="0" destOrd="0" presId="urn:microsoft.com/office/officeart/2018/2/layout/IconVerticalSolidList"/>
    <dgm:cxn modelId="{2FA8101D-A7F9-4E3B-A38E-22A41C6F4863}" type="presOf" srcId="{950C8CB3-4E34-48FA-A9CD-20FA29B2BBDA}" destId="{54DCE0E0-1397-4DEA-A75C-A14AA65D135A}" srcOrd="0" destOrd="0" presId="urn:microsoft.com/office/officeart/2018/2/layout/IconVerticalSolidList"/>
    <dgm:cxn modelId="{F4636367-04F5-4BA1-8186-736C25ADBB71}" srcId="{1AA94926-E64B-4509-900C-C9AB03A9099D}" destId="{C93F61B0-3E24-4087-951D-CD4BCF5D54FD}" srcOrd="2" destOrd="0" parTransId="{9F065395-DB04-44C7-8D16-747EDE9437FE}" sibTransId="{4B5AA365-7B61-4A25-B40B-1EDD8C3374E8}"/>
    <dgm:cxn modelId="{CA89C467-3DB7-4B76-84E1-36CDEA7E91F5}" srcId="{1AA94926-E64B-4509-900C-C9AB03A9099D}" destId="{950C8CB3-4E34-48FA-A9CD-20FA29B2BBDA}" srcOrd="0" destOrd="0" parTransId="{161E7D7B-314C-4204-86A8-71A00E24D04A}" sibTransId="{4481ED78-66FD-4A32-9965-3CEAD4163615}"/>
    <dgm:cxn modelId="{8CBDD04F-BCF8-4499-9A2A-5115FD66A4A9}" type="presOf" srcId="{1AA94926-E64B-4509-900C-C9AB03A9099D}" destId="{F0792FA7-AFDC-48CC-BF74-6A244AEE8AF8}" srcOrd="0" destOrd="0" presId="urn:microsoft.com/office/officeart/2018/2/layout/IconVerticalSolidList"/>
    <dgm:cxn modelId="{FDAD8378-506F-4882-B364-C17B3D3A8665}" srcId="{1AA94926-E64B-4509-900C-C9AB03A9099D}" destId="{A6E2FC8E-1F40-4ADD-AE01-3A6CCA548568}" srcOrd="1" destOrd="0" parTransId="{2E6149BF-8B35-47F6-B200-FF8AE19572EB}" sibTransId="{A2FFE5C8-ED5C-4671-8AA7-C40139D2CD25}"/>
    <dgm:cxn modelId="{061D48F2-3E97-4DB1-A862-58BFF7645563}" type="presParOf" srcId="{F0792FA7-AFDC-48CC-BF74-6A244AEE8AF8}" destId="{9D21904E-C6FA-4FD8-8F6B-09421207E825}" srcOrd="0" destOrd="0" presId="urn:microsoft.com/office/officeart/2018/2/layout/IconVerticalSolidList"/>
    <dgm:cxn modelId="{0E03E1AB-94D9-4BFF-B7F6-9685735BD2A3}" type="presParOf" srcId="{9D21904E-C6FA-4FD8-8F6B-09421207E825}" destId="{93D92E81-3B54-4065-B2E9-58024EE99CB0}" srcOrd="0" destOrd="0" presId="urn:microsoft.com/office/officeart/2018/2/layout/IconVerticalSolidList"/>
    <dgm:cxn modelId="{26810452-8898-403A-BDFC-A7687AD244B5}" type="presParOf" srcId="{9D21904E-C6FA-4FD8-8F6B-09421207E825}" destId="{BABACB36-E5F8-4B5D-8A09-29F6F17BBB53}" srcOrd="1" destOrd="0" presId="urn:microsoft.com/office/officeart/2018/2/layout/IconVerticalSolidList"/>
    <dgm:cxn modelId="{B699FC31-D663-42C8-93DC-B88B5D868D95}" type="presParOf" srcId="{9D21904E-C6FA-4FD8-8F6B-09421207E825}" destId="{D6F7418B-9CF7-400F-8DEA-32187E7D75CD}" srcOrd="2" destOrd="0" presId="urn:microsoft.com/office/officeart/2018/2/layout/IconVerticalSolidList"/>
    <dgm:cxn modelId="{34C2AF5C-0E4E-407A-A744-9DFC5299BA4E}" type="presParOf" srcId="{9D21904E-C6FA-4FD8-8F6B-09421207E825}" destId="{54DCE0E0-1397-4DEA-A75C-A14AA65D135A}" srcOrd="3" destOrd="0" presId="urn:microsoft.com/office/officeart/2018/2/layout/IconVerticalSolidList"/>
    <dgm:cxn modelId="{F836C418-D2AD-4C79-980A-D060592E6FDA}" type="presParOf" srcId="{F0792FA7-AFDC-48CC-BF74-6A244AEE8AF8}" destId="{626D5B3B-B9AE-40A2-91CF-E243FF0E623C}" srcOrd="1" destOrd="0" presId="urn:microsoft.com/office/officeart/2018/2/layout/IconVerticalSolidList"/>
    <dgm:cxn modelId="{D54990E4-7486-46BE-838A-F13D2767BEDA}" type="presParOf" srcId="{F0792FA7-AFDC-48CC-BF74-6A244AEE8AF8}" destId="{ECA51E3C-32D2-4637-A7CB-1014C402C910}" srcOrd="2" destOrd="0" presId="urn:microsoft.com/office/officeart/2018/2/layout/IconVerticalSolidList"/>
    <dgm:cxn modelId="{5B5E9601-DF35-43A6-9E2C-7582ED3B1801}" type="presParOf" srcId="{ECA51E3C-32D2-4637-A7CB-1014C402C910}" destId="{05F04B7D-289C-4551-9ED6-CC8CE955514F}" srcOrd="0" destOrd="0" presId="urn:microsoft.com/office/officeart/2018/2/layout/IconVerticalSolidList"/>
    <dgm:cxn modelId="{71607138-5D3B-4521-9907-844A0B85D1A0}" type="presParOf" srcId="{ECA51E3C-32D2-4637-A7CB-1014C402C910}" destId="{95AA5086-D65A-4CAC-8736-973CDA93453E}" srcOrd="1" destOrd="0" presId="urn:microsoft.com/office/officeart/2018/2/layout/IconVerticalSolidList"/>
    <dgm:cxn modelId="{4A341A3B-D8AC-43F0-8FC9-0B0E62516CA7}" type="presParOf" srcId="{ECA51E3C-32D2-4637-A7CB-1014C402C910}" destId="{86EB30CC-F92B-4D65-A57E-709A12BD059E}" srcOrd="2" destOrd="0" presId="urn:microsoft.com/office/officeart/2018/2/layout/IconVerticalSolidList"/>
    <dgm:cxn modelId="{25943AFC-02AA-4F05-9FE9-126F762FA1CF}" type="presParOf" srcId="{ECA51E3C-32D2-4637-A7CB-1014C402C910}" destId="{0231F437-F8FA-4F1C-AB1D-3207118559E1}" srcOrd="3" destOrd="0" presId="urn:microsoft.com/office/officeart/2018/2/layout/IconVerticalSolidList"/>
    <dgm:cxn modelId="{841CF021-2890-4EFC-9175-B2AE0EF35A90}" type="presParOf" srcId="{F0792FA7-AFDC-48CC-BF74-6A244AEE8AF8}" destId="{26C5A510-A674-4D02-91CA-42BCE85AEC4D}" srcOrd="3" destOrd="0" presId="urn:microsoft.com/office/officeart/2018/2/layout/IconVerticalSolidList"/>
    <dgm:cxn modelId="{BECA0076-B26D-4F62-B45B-0D57BC9100C1}" type="presParOf" srcId="{F0792FA7-AFDC-48CC-BF74-6A244AEE8AF8}" destId="{D7362774-09E4-409F-BA01-AB6EFA2F87D3}" srcOrd="4" destOrd="0" presId="urn:microsoft.com/office/officeart/2018/2/layout/IconVerticalSolidList"/>
    <dgm:cxn modelId="{2C193981-532D-4DC6-B6CF-293BE91FF04B}" type="presParOf" srcId="{D7362774-09E4-409F-BA01-AB6EFA2F87D3}" destId="{5921DF3B-38D9-41DC-926E-ACC0C7257071}" srcOrd="0" destOrd="0" presId="urn:microsoft.com/office/officeart/2018/2/layout/IconVerticalSolidList"/>
    <dgm:cxn modelId="{B72D8608-7D19-4466-9B3F-F7250651EDA6}" type="presParOf" srcId="{D7362774-09E4-409F-BA01-AB6EFA2F87D3}" destId="{BA5268A5-0CF6-4D13-BA92-0D6A0C144563}" srcOrd="1" destOrd="0" presId="urn:microsoft.com/office/officeart/2018/2/layout/IconVerticalSolidList"/>
    <dgm:cxn modelId="{CF8F1AB5-91B6-416B-9A10-A78FF24E2EBA}" type="presParOf" srcId="{D7362774-09E4-409F-BA01-AB6EFA2F87D3}" destId="{8E57F8BC-2CD6-4411-B9B2-C25F47675455}" srcOrd="2" destOrd="0" presId="urn:microsoft.com/office/officeart/2018/2/layout/IconVerticalSolidList"/>
    <dgm:cxn modelId="{D3EAA1BA-C2AF-44A5-B176-441145FC5574}" type="presParOf" srcId="{D7362774-09E4-409F-BA01-AB6EFA2F87D3}" destId="{B7CF291A-F51B-4521-AF37-7074C499F3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A94926-E64B-4509-900C-C9AB03A9099D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0C8CB3-4E34-48FA-A9CD-20FA29B2BBDA}">
      <dgm:prSet custT="1"/>
      <dgm:spPr>
        <a:ln>
          <a:noFill/>
        </a:ln>
      </dgm:spPr>
      <dgm:t>
        <a:bodyPr/>
        <a:lstStyle/>
        <a:p>
          <a:r>
            <a:rPr lang="en-US" sz="2400" b="1" i="0" dirty="0">
              <a:solidFill>
                <a:srgbClr val="FF0000"/>
              </a:solidFill>
            </a:rPr>
            <a:t>---</a:t>
          </a:r>
          <a:r>
            <a:rPr lang="en-US" sz="2000" dirty="0"/>
            <a:t> </a:t>
          </a:r>
          <a:r>
            <a:rPr lang="en-US" sz="1800" dirty="0"/>
            <a:t>Reference trajectory</a:t>
          </a:r>
        </a:p>
      </dgm:t>
    </dgm:pt>
    <dgm:pt modelId="{161E7D7B-314C-4204-86A8-71A00E24D04A}" type="parTrans" cxnId="{CA89C467-3DB7-4B76-84E1-36CDEA7E91F5}">
      <dgm:prSet/>
      <dgm:spPr/>
      <dgm:t>
        <a:bodyPr/>
        <a:lstStyle/>
        <a:p>
          <a:endParaRPr lang="en-US" sz="2400"/>
        </a:p>
      </dgm:t>
    </dgm:pt>
    <dgm:pt modelId="{4481ED78-66FD-4A32-9965-3CEAD4163615}" type="sibTrans" cxnId="{CA89C467-3DB7-4B76-84E1-36CDEA7E91F5}">
      <dgm:prSet/>
      <dgm:spPr/>
      <dgm:t>
        <a:bodyPr/>
        <a:lstStyle/>
        <a:p>
          <a:endParaRPr lang="en-US" sz="2400"/>
        </a:p>
      </dgm:t>
    </dgm:pt>
    <dgm:pt modelId="{A6E2FC8E-1F40-4ADD-AE01-3A6CCA548568}">
      <dgm:prSet custT="1"/>
      <dgm:spPr>
        <a:ln>
          <a:noFill/>
        </a:ln>
      </dgm:spPr>
      <dgm:t>
        <a:bodyPr/>
        <a:lstStyle/>
        <a:p>
          <a:r>
            <a:rPr lang="en-US" sz="2400" b="1" dirty="0"/>
            <a:t>---</a:t>
          </a:r>
          <a:r>
            <a:rPr lang="en-US" sz="1800" dirty="0"/>
            <a:t> Constraints</a:t>
          </a:r>
        </a:p>
      </dgm:t>
    </dgm:pt>
    <dgm:pt modelId="{2E6149BF-8B35-47F6-B200-FF8AE19572EB}" type="parTrans" cxnId="{FDAD8378-506F-4882-B364-C17B3D3A8665}">
      <dgm:prSet/>
      <dgm:spPr/>
      <dgm:t>
        <a:bodyPr/>
        <a:lstStyle/>
        <a:p>
          <a:endParaRPr lang="en-US" sz="2400"/>
        </a:p>
      </dgm:t>
    </dgm:pt>
    <dgm:pt modelId="{A2FFE5C8-ED5C-4671-8AA7-C40139D2CD25}" type="sibTrans" cxnId="{FDAD8378-506F-4882-B364-C17B3D3A8665}">
      <dgm:prSet/>
      <dgm:spPr/>
      <dgm:t>
        <a:bodyPr/>
        <a:lstStyle/>
        <a:p>
          <a:endParaRPr lang="en-US" sz="2400"/>
        </a:p>
      </dgm:t>
    </dgm:pt>
    <dgm:pt modelId="{C93F61B0-3E24-4087-951D-CD4BCF5D54FD}">
      <dgm:prSet custT="1"/>
      <dgm:spPr>
        <a:ln>
          <a:noFill/>
        </a:ln>
      </dgm:spPr>
      <dgm:t>
        <a:bodyPr/>
        <a:lstStyle/>
        <a:p>
          <a:r>
            <a:rPr lang="en-US" sz="3200" b="1" baseline="30000" dirty="0">
              <a:solidFill>
                <a:srgbClr val="00B0F0"/>
              </a:solidFill>
            </a:rPr>
            <a:t>__</a:t>
          </a:r>
          <a:r>
            <a:rPr lang="en-US" sz="2400" baseline="30000" dirty="0"/>
            <a:t> </a:t>
          </a:r>
          <a:r>
            <a:rPr lang="en-US" sz="1800" dirty="0"/>
            <a:t>Controlled trajectory</a:t>
          </a:r>
        </a:p>
      </dgm:t>
    </dgm:pt>
    <dgm:pt modelId="{9F065395-DB04-44C7-8D16-747EDE9437FE}" type="parTrans" cxnId="{F4636367-04F5-4BA1-8186-736C25ADBB71}">
      <dgm:prSet/>
      <dgm:spPr/>
      <dgm:t>
        <a:bodyPr/>
        <a:lstStyle/>
        <a:p>
          <a:endParaRPr lang="en-US" sz="2400"/>
        </a:p>
      </dgm:t>
    </dgm:pt>
    <dgm:pt modelId="{4B5AA365-7B61-4A25-B40B-1EDD8C3374E8}" type="sibTrans" cxnId="{F4636367-04F5-4BA1-8186-736C25ADBB71}">
      <dgm:prSet/>
      <dgm:spPr/>
      <dgm:t>
        <a:bodyPr/>
        <a:lstStyle/>
        <a:p>
          <a:endParaRPr lang="en-US" sz="2400"/>
        </a:p>
      </dgm:t>
    </dgm:pt>
    <dgm:pt modelId="{5048B768-A840-48A2-B6E2-F8327E813ADA}" type="pres">
      <dgm:prSet presAssocID="{1AA94926-E64B-4509-900C-C9AB03A9099D}" presName="linear" presStyleCnt="0">
        <dgm:presLayoutVars>
          <dgm:animLvl val="lvl"/>
          <dgm:resizeHandles val="exact"/>
        </dgm:presLayoutVars>
      </dgm:prSet>
      <dgm:spPr/>
    </dgm:pt>
    <dgm:pt modelId="{E8A57773-5D91-44C0-B7A1-441802755071}" type="pres">
      <dgm:prSet presAssocID="{950C8CB3-4E34-48FA-A9CD-20FA29B2BB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8243F8F-FA96-417E-8C87-4A2886564039}" type="pres">
      <dgm:prSet presAssocID="{4481ED78-66FD-4A32-9965-3CEAD4163615}" presName="spacer" presStyleCnt="0"/>
      <dgm:spPr/>
    </dgm:pt>
    <dgm:pt modelId="{2919A193-08A7-42A3-83DA-4CCB558790A4}" type="pres">
      <dgm:prSet presAssocID="{A6E2FC8E-1F40-4ADD-AE01-3A6CCA54856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D55BAE-68F8-4E19-9750-CE2AD9364DC2}" type="pres">
      <dgm:prSet presAssocID="{A2FFE5C8-ED5C-4671-8AA7-C40139D2CD25}" presName="spacer" presStyleCnt="0"/>
      <dgm:spPr/>
    </dgm:pt>
    <dgm:pt modelId="{56ADE485-4159-48DF-AA9F-D9132DFB8289}" type="pres">
      <dgm:prSet presAssocID="{C93F61B0-3E24-4087-951D-CD4BCF5D54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4AC3F2A-64D0-467E-95D8-86FBD444CD02}" type="presOf" srcId="{C93F61B0-3E24-4087-951D-CD4BCF5D54FD}" destId="{56ADE485-4159-48DF-AA9F-D9132DFB8289}" srcOrd="0" destOrd="0" presId="urn:microsoft.com/office/officeart/2005/8/layout/vList2"/>
    <dgm:cxn modelId="{F4636367-04F5-4BA1-8186-736C25ADBB71}" srcId="{1AA94926-E64B-4509-900C-C9AB03A9099D}" destId="{C93F61B0-3E24-4087-951D-CD4BCF5D54FD}" srcOrd="2" destOrd="0" parTransId="{9F065395-DB04-44C7-8D16-747EDE9437FE}" sibTransId="{4B5AA365-7B61-4A25-B40B-1EDD8C3374E8}"/>
    <dgm:cxn modelId="{CA89C467-3DB7-4B76-84E1-36CDEA7E91F5}" srcId="{1AA94926-E64B-4509-900C-C9AB03A9099D}" destId="{950C8CB3-4E34-48FA-A9CD-20FA29B2BBDA}" srcOrd="0" destOrd="0" parTransId="{161E7D7B-314C-4204-86A8-71A00E24D04A}" sibTransId="{4481ED78-66FD-4A32-9965-3CEAD4163615}"/>
    <dgm:cxn modelId="{0A82696D-1B43-4F0D-95C6-11F32A20DDB4}" type="presOf" srcId="{1AA94926-E64B-4509-900C-C9AB03A9099D}" destId="{5048B768-A840-48A2-B6E2-F8327E813ADA}" srcOrd="0" destOrd="0" presId="urn:microsoft.com/office/officeart/2005/8/layout/vList2"/>
    <dgm:cxn modelId="{FDAD8378-506F-4882-B364-C17B3D3A8665}" srcId="{1AA94926-E64B-4509-900C-C9AB03A9099D}" destId="{A6E2FC8E-1F40-4ADD-AE01-3A6CCA548568}" srcOrd="1" destOrd="0" parTransId="{2E6149BF-8B35-47F6-B200-FF8AE19572EB}" sibTransId="{A2FFE5C8-ED5C-4671-8AA7-C40139D2CD25}"/>
    <dgm:cxn modelId="{450B949B-374B-4B2A-A62E-6EC03E2B79A1}" type="presOf" srcId="{950C8CB3-4E34-48FA-A9CD-20FA29B2BBDA}" destId="{E8A57773-5D91-44C0-B7A1-441802755071}" srcOrd="0" destOrd="0" presId="urn:microsoft.com/office/officeart/2005/8/layout/vList2"/>
    <dgm:cxn modelId="{F4E0A4BF-390D-4628-A039-95D836320DDB}" type="presOf" srcId="{A6E2FC8E-1F40-4ADD-AE01-3A6CCA548568}" destId="{2919A193-08A7-42A3-83DA-4CCB558790A4}" srcOrd="0" destOrd="0" presId="urn:microsoft.com/office/officeart/2005/8/layout/vList2"/>
    <dgm:cxn modelId="{556E7987-7057-474D-8017-669911D6C78A}" type="presParOf" srcId="{5048B768-A840-48A2-B6E2-F8327E813ADA}" destId="{E8A57773-5D91-44C0-B7A1-441802755071}" srcOrd="0" destOrd="0" presId="urn:microsoft.com/office/officeart/2005/8/layout/vList2"/>
    <dgm:cxn modelId="{6577251F-C11E-4E45-BABE-A81C93A81E57}" type="presParOf" srcId="{5048B768-A840-48A2-B6E2-F8327E813ADA}" destId="{78243F8F-FA96-417E-8C87-4A2886564039}" srcOrd="1" destOrd="0" presId="urn:microsoft.com/office/officeart/2005/8/layout/vList2"/>
    <dgm:cxn modelId="{F243B799-AB6E-4BAB-8AC4-CB846080E757}" type="presParOf" srcId="{5048B768-A840-48A2-B6E2-F8327E813ADA}" destId="{2919A193-08A7-42A3-83DA-4CCB558790A4}" srcOrd="2" destOrd="0" presId="urn:microsoft.com/office/officeart/2005/8/layout/vList2"/>
    <dgm:cxn modelId="{0501684A-AC38-4592-BF84-0F9B597BB228}" type="presParOf" srcId="{5048B768-A840-48A2-B6E2-F8327E813ADA}" destId="{11D55BAE-68F8-4E19-9750-CE2AD9364DC2}" srcOrd="3" destOrd="0" presId="urn:microsoft.com/office/officeart/2005/8/layout/vList2"/>
    <dgm:cxn modelId="{FC27EC24-69C2-40C3-83D5-658D756517B9}" type="presParOf" srcId="{5048B768-A840-48A2-B6E2-F8327E813ADA}" destId="{56ADE485-4159-48DF-AA9F-D9132DFB82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92E81-3B54-4065-B2E9-58024EE99CB0}">
      <dsp:nvSpPr>
        <dsp:cNvPr id="0" name=""/>
        <dsp:cNvSpPr/>
      </dsp:nvSpPr>
      <dsp:spPr>
        <a:xfrm>
          <a:off x="0" y="561"/>
          <a:ext cx="11868150" cy="13135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ACB36-E5F8-4B5D-8A09-29F6F17BBB53}">
      <dsp:nvSpPr>
        <dsp:cNvPr id="0" name=""/>
        <dsp:cNvSpPr/>
      </dsp:nvSpPr>
      <dsp:spPr>
        <a:xfrm>
          <a:off x="397359" y="296118"/>
          <a:ext cx="722471" cy="7224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CE0E0-1397-4DEA-A75C-A14AA65D135A}">
      <dsp:nvSpPr>
        <dsp:cNvPr id="0" name=""/>
        <dsp:cNvSpPr/>
      </dsp:nvSpPr>
      <dsp:spPr>
        <a:xfrm>
          <a:off x="1517190" y="561"/>
          <a:ext cx="10350959" cy="131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21" tIns="139021" rIns="139021" bIns="13902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Automate learning of the system dynamics and model-based control policy</a:t>
          </a:r>
        </a:p>
      </dsp:txBody>
      <dsp:txXfrm>
        <a:off x="1517190" y="561"/>
        <a:ext cx="10350959" cy="1313585"/>
      </dsp:txXfrm>
    </dsp:sp>
    <dsp:sp modelId="{05F04B7D-289C-4551-9ED6-CC8CE955514F}">
      <dsp:nvSpPr>
        <dsp:cNvPr id="0" name=""/>
        <dsp:cNvSpPr/>
      </dsp:nvSpPr>
      <dsp:spPr>
        <a:xfrm>
          <a:off x="0" y="1642542"/>
          <a:ext cx="11868150" cy="13135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A5086-D65A-4CAC-8736-973CDA93453E}">
      <dsp:nvSpPr>
        <dsp:cNvPr id="0" name=""/>
        <dsp:cNvSpPr/>
      </dsp:nvSpPr>
      <dsp:spPr>
        <a:xfrm>
          <a:off x="397359" y="1938099"/>
          <a:ext cx="722471" cy="7224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1F437-F8FA-4F1C-AB1D-3207118559E1}">
      <dsp:nvSpPr>
        <dsp:cNvPr id="0" name=""/>
        <dsp:cNvSpPr/>
      </dsp:nvSpPr>
      <dsp:spPr>
        <a:xfrm>
          <a:off x="1517190" y="1642542"/>
          <a:ext cx="10350959" cy="131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21" tIns="139021" rIns="139021" bIns="13902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Streamline the installation process, facilitate </a:t>
          </a:r>
          <a:r>
            <a:rPr lang="en-US" sz="2400" kern="1200" dirty="0" err="1"/>
            <a:t>explainability</a:t>
          </a:r>
          <a:endParaRPr lang="en-US" sz="2400" kern="1200" dirty="0"/>
        </a:p>
      </dsp:txBody>
      <dsp:txXfrm>
        <a:off x="1517190" y="1642542"/>
        <a:ext cx="10350959" cy="1313585"/>
      </dsp:txXfrm>
    </dsp:sp>
    <dsp:sp modelId="{5921DF3B-38D9-41DC-926E-ACC0C7257071}">
      <dsp:nvSpPr>
        <dsp:cNvPr id="0" name=""/>
        <dsp:cNvSpPr/>
      </dsp:nvSpPr>
      <dsp:spPr>
        <a:xfrm>
          <a:off x="0" y="3284524"/>
          <a:ext cx="11868150" cy="13135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268A5-0CF6-4D13-BA92-0D6A0C144563}">
      <dsp:nvSpPr>
        <dsp:cNvPr id="0" name=""/>
        <dsp:cNvSpPr/>
      </dsp:nvSpPr>
      <dsp:spPr>
        <a:xfrm>
          <a:off x="397359" y="3580081"/>
          <a:ext cx="722471" cy="7224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F291A-F51B-4521-AF37-7074C499F38C}">
      <dsp:nvSpPr>
        <dsp:cNvPr id="0" name=""/>
        <dsp:cNvSpPr/>
      </dsp:nvSpPr>
      <dsp:spPr>
        <a:xfrm>
          <a:off x="1517190" y="3284524"/>
          <a:ext cx="10350959" cy="131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21" tIns="139021" rIns="139021" bIns="13902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Endow with lifelong learning and offer performance guarantees during the learning process</a:t>
          </a:r>
        </a:p>
      </dsp:txBody>
      <dsp:txXfrm>
        <a:off x="1517190" y="3284524"/>
        <a:ext cx="10350959" cy="13135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57773-5D91-44C0-B7A1-441802755071}">
      <dsp:nvSpPr>
        <dsp:cNvPr id="0" name=""/>
        <dsp:cNvSpPr/>
      </dsp:nvSpPr>
      <dsp:spPr>
        <a:xfrm>
          <a:off x="0" y="139"/>
          <a:ext cx="3642756" cy="5528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0000"/>
              </a:solidFill>
            </a:rPr>
            <a:t>---</a:t>
          </a:r>
          <a:r>
            <a:rPr lang="en-US" sz="2000" kern="1200" dirty="0"/>
            <a:t> </a:t>
          </a:r>
          <a:r>
            <a:rPr lang="en-US" sz="1800" kern="1200" dirty="0"/>
            <a:t>Reference trajectory</a:t>
          </a:r>
        </a:p>
      </dsp:txBody>
      <dsp:txXfrm>
        <a:off x="26987" y="27126"/>
        <a:ext cx="3588782" cy="498850"/>
      </dsp:txXfrm>
    </dsp:sp>
    <dsp:sp modelId="{2919A193-08A7-42A3-83DA-4CCB558790A4}">
      <dsp:nvSpPr>
        <dsp:cNvPr id="0" name=""/>
        <dsp:cNvSpPr/>
      </dsp:nvSpPr>
      <dsp:spPr>
        <a:xfrm>
          <a:off x="0" y="563764"/>
          <a:ext cx="3642756" cy="5528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---</a:t>
          </a:r>
          <a:r>
            <a:rPr lang="en-US" sz="1800" kern="1200" dirty="0"/>
            <a:t> Constraints</a:t>
          </a:r>
        </a:p>
      </dsp:txBody>
      <dsp:txXfrm>
        <a:off x="26987" y="590751"/>
        <a:ext cx="3588782" cy="498850"/>
      </dsp:txXfrm>
    </dsp:sp>
    <dsp:sp modelId="{56ADE485-4159-48DF-AA9F-D9132DFB8289}">
      <dsp:nvSpPr>
        <dsp:cNvPr id="0" name=""/>
        <dsp:cNvSpPr/>
      </dsp:nvSpPr>
      <dsp:spPr>
        <a:xfrm>
          <a:off x="0" y="1127389"/>
          <a:ext cx="3642756" cy="5528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30000" dirty="0">
              <a:solidFill>
                <a:srgbClr val="00B0F0"/>
              </a:solidFill>
            </a:rPr>
            <a:t>__</a:t>
          </a:r>
          <a:r>
            <a:rPr lang="en-US" sz="2400" kern="1200" baseline="30000" dirty="0"/>
            <a:t> </a:t>
          </a:r>
          <a:r>
            <a:rPr lang="en-US" sz="1800" kern="1200" dirty="0"/>
            <a:t>Controlled trajectory</a:t>
          </a:r>
        </a:p>
      </dsp:txBody>
      <dsp:txXfrm>
        <a:off x="26987" y="1154376"/>
        <a:ext cx="3588782" cy="498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tpoint_(control_system)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erivative" TargetMode="External"/><Relationship Id="rId5" Type="http://schemas.openxmlformats.org/officeDocument/2006/relationships/hyperlink" Target="https://en.wikipedia.org/wiki/Proportional_control" TargetMode="External"/><Relationship Id="rId4" Type="http://schemas.openxmlformats.org/officeDocument/2006/relationships/hyperlink" Target="https://en.wikipedia.org/wiki/Process_variable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 awareness, trusted autonomy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 controller-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PID controller continuously calculates an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value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difference between a desired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tpoint (control system)"/>
              </a:rPr>
              <a:t>setpoint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(SP) a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rocess variable"/>
              </a:rPr>
              <a:t>process variable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(PV) and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Correction based on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roportional control"/>
              </a:rPr>
              <a:t>prop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ortion of 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 of accumulated error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erivative"/>
              </a:rPr>
              <a:t>derivative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error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MPC first developed in the chemical industry to address some of the shortcomings of a PID controller. </a:t>
            </a:r>
          </a:p>
          <a:p>
            <a:r>
              <a:rPr lang="en-US" dirty="0">
                <a:effectLst/>
              </a:rPr>
              <a:t>Designed to handle MIMO systems</a:t>
            </a:r>
          </a:p>
          <a:p>
            <a:r>
              <a:rPr lang="en-US" dirty="0">
                <a:effectLst/>
              </a:rPr>
              <a:t>Can handle constraints</a:t>
            </a:r>
          </a:p>
          <a:p>
            <a:r>
              <a:rPr lang="en-US" dirty="0">
                <a:effectLst/>
              </a:rPr>
              <a:t>Preview capability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MPC uses a model to predict future outcomes of a process. </a:t>
            </a:r>
          </a:p>
          <a:p>
            <a:r>
              <a:rPr lang="en-US" dirty="0">
                <a:effectLst/>
              </a:rPr>
              <a:t>Online optimization problem at each process interval. Performs first action in the rollout.  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requiring large memory and fast processor to operate in real time. </a:t>
            </a:r>
          </a:p>
          <a:p>
            <a:r>
              <a:rPr lang="en-US" sz="2000" dirty="0">
                <a:solidFill>
                  <a:srgbClr val="282B2E"/>
                </a:solidFill>
                <a:ea typeface="ヒラギノ角ゴ Pro W3" charset="0"/>
                <a:cs typeface="Arial"/>
              </a:rPr>
              <a:t>Training and calibration of models-  lots of expert time </a:t>
            </a:r>
          </a:p>
          <a:p>
            <a:r>
              <a:rPr lang="en-US" sz="2000" dirty="0">
                <a:solidFill>
                  <a:srgbClr val="282B2E"/>
                </a:solidFill>
                <a:ea typeface="ヒラギノ角ゴ Pro W3" charset="0"/>
                <a:cs typeface="Arial"/>
              </a:rPr>
              <a:t>Optimization: translation to a solver language- lots of expert time</a:t>
            </a:r>
            <a:endParaRPr lang="en-US" sz="2000" dirty="0"/>
          </a:p>
          <a:p>
            <a:r>
              <a:rPr lang="en-US" sz="2000" dirty="0">
                <a:solidFill>
                  <a:srgbClr val="282B2E"/>
                </a:solidFill>
                <a:ea typeface="ヒラギノ角ゴ Pro W3" charset="0"/>
                <a:cs typeface="Arial"/>
              </a:rPr>
              <a:t>Computational limitations of control hardware depending on the system</a:t>
            </a:r>
            <a:endParaRPr lang="en-US" sz="2000" dirty="0"/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4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presentation I’m giving today is for a data-driven method for dynamics modeling.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care about this because people interact with and depend on complicated systems all the time.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understanding of these systems can lead to outcomes which are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More energy efficient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Cost effective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Conducive to human life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an accurate model of a system enables scientific discovery,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provide critical information to support high stakes decisions in changing environments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to provide necessary information for predictive maintenance of high value equipment, avoiding costly and potentially dangerous equipment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common and lucrative uses of systems models are for predictive control in manufacturing and other large scale enterprises.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presenting a method today which bridges benefits of traditional physics-based modeling with  more recent data-driven modeling using deep learning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physics-based modeling works very well and is widely used in many real world applications. However, it can’t always be applied to every situation.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missing information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incomplete awareness of the model state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limitations on the available operational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large scale systems, not only are they difficult to model from first principles, it is also not always possible to simulate the system in real time. 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Data-driven approaches for systems modeling are an alternative in these situations but can come with their own disadvantages.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 lot of data to train and may behave unpredictably outside the distribution of training data in unobserved regions of the system state space.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modern neural network approaches don’t typically provide constraints enforcement within physically realizable and operationally safe bounds,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55362-50C5-480D-87AE-50F125AEE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2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73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80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50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145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Integrate Deep Learning with Optimization-Based Control</a:t>
            </a:r>
          </a:p>
          <a:p>
            <a:pPr marL="0" indent="0">
              <a:buNone/>
            </a:pPr>
            <a:r>
              <a:rPr lang="en-US" dirty="0"/>
              <a:t>Machine learning models that respect physical laws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Incorporate domain knowledge in their architectures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Incorporate domain knowledge with auxiliary loss functions    </a:t>
            </a:r>
          </a:p>
          <a:p>
            <a:pPr marL="0" indent="0">
              <a:buNone/>
            </a:pPr>
            <a:r>
              <a:rPr lang="en-US" dirty="0"/>
              <a:t>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Optimal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Predictive maintenance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Surrogates for inverse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Forecasting for high level planning</a:t>
            </a:r>
          </a:p>
          <a:p>
            <a:pPr marL="0" indent="0">
              <a:buNone/>
            </a:pPr>
            <a:r>
              <a:rPr lang="en-US" dirty="0"/>
              <a:t>Configurable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Sequential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updates</a:t>
            </a:r>
          </a:p>
          <a:p>
            <a:pPr marL="0" indent="0">
              <a:buNone/>
            </a:pPr>
            <a:r>
              <a:rPr lang="en-US" dirty="0"/>
              <a:t>Scalable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 sampling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Limited computational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dimensional state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Long prediction horizons</a:t>
            </a:r>
          </a:p>
          <a:p>
            <a:pPr marL="0" indent="0">
              <a:buNone/>
            </a:pPr>
            <a:endParaRPr lang="en-US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92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2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Computationally efficient performance optimization with operational safety constraints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81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presentation I’m giving today is for a data-driven method for dynamics modeling.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care about this because people interact with and depend on complicated systems all the time.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understanding of these systems can lead to outcomes which are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More energy efficient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Cost effective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Conducive to human life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an accurate model of a system enables scientific discovery,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provide critical information to support high stakes decisions in changing environments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to provide necessary information for predictive maintenance of high value equipment, avoiding costly and potentially dangerous equipment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common and lucrative uses of systems models are for predictive control in manufacturing and other large scale enterprises.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presenting a method today which bridges benefits of traditional physics-based modeling with  more recent data-driven modeling using deep learning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physics-based modeling works very well and is widely used in many real world applications. However, it can’t always be applied to every situation.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missing information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incomplete awareness of the model state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limitations on the available operational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large scale systems, not only are they difficult to model from first principles, it is also not always possible to simulate the system in real time. 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Data-driven approaches for systems modeling are an alternative in these situations but can come with their own disadvantages.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 lot of data to train and may behave unpredictably outside the distribution of training data in unobserved regions of the system state space.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modern neural network approaches don’t typically provide constraints enforcement within physically realizable and operationally safe bounds,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55362-50C5-480D-87AE-50F125AEE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39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198A-2C35-4687-AEE6-2E7318CB9C4B}" type="datetime1">
              <a:rPr lang="en-US" smtClean="0"/>
              <a:t>6/17/2021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702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30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30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6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2" y="4915646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90AF-1FB5-4879-AB81-581C4D449F03}" type="datetime1">
              <a:rPr lang="en-US" smtClean="0"/>
              <a:t>6/17/2021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73011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368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60" y="3429000"/>
            <a:ext cx="4572000" cy="420485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81A4A-BD00-4FA9-BE2A-C6D42048CD76}" type="datetime1">
              <a:rPr lang="en-US" smtClean="0"/>
              <a:t>6/17/2021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DB7E534-7B03-B442-8160-F21C6B803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2" y="290609"/>
            <a:ext cx="9736667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6759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8222F-5982-4D3F-9F6B-489D2F7BF1EB}" type="datetime1">
              <a:rPr lang="en-US" smtClean="0"/>
              <a:t>6/17/2021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976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1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E1C75-318A-4CB8-8601-EE0ED721B25F}" type="datetime1">
              <a:rPr lang="en-US" smtClean="0"/>
              <a:t>6/17/2021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21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D7423-7A39-432A-990D-5D3BC893729F}" type="datetime1">
              <a:rPr lang="en-US" smtClean="0"/>
              <a:t>6/17/2021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040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22EB-DCEA-43F5-A7E5-A9CAE6C1F2E1}" type="datetime1">
              <a:rPr lang="en-US" smtClean="0"/>
              <a:t>6/17/2021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092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7D1A-258A-4768-8FD5-AC03A128CB96}" type="datetime1">
              <a:rPr lang="en-US" smtClean="0"/>
              <a:t>6/17/2021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742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E758-B07A-4375-8893-A9D3FF16D2F9}" type="datetime1">
              <a:rPr lang="en-US" smtClean="0"/>
              <a:t>6/17/2021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4122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1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28044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5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5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BD0B0C4A-29B3-4815-AEFC-BF3EA9A7312B}" type="datetime1">
              <a:rPr lang="en-US" smtClean="0"/>
              <a:t>6/17/2021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5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2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33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31D2-CEB1-4D3D-A00B-A2234314B65F}" type="datetime1">
              <a:rPr lang="en-US" smtClean="0"/>
              <a:t>6/17/2021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5903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4917259-15A4-4AD0-9A93-E86D3473B6F7}" type="datetime1">
              <a:rPr lang="en-US" smtClean="0"/>
              <a:t>6/17/2021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6577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FF481F0-21C1-417F-8362-41E60FDE43EB}" type="datetime1">
              <a:rPr lang="en-US" smtClean="0"/>
              <a:t>6/17/2021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209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185062"/>
            <a:ext cx="14630400" cy="7044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427937"/>
            <a:ext cx="10607040" cy="746150"/>
          </a:xfrm>
        </p:spPr>
        <p:txBody>
          <a:bodyPr lIns="0" tIns="0" rIns="0" bIns="0" anchor="t">
            <a:spAutoFit/>
          </a:bodyPr>
          <a:lstStyle>
            <a:lvl1pPr algn="l">
              <a:defRPr sz="3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45920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1645919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BEA07A7E-0E00-4F4D-A214-CF3F681B1B21}" type="datetime1">
              <a:rPr lang="en-US" smtClean="0"/>
              <a:t>6/17/2021</a:t>
            </a:fld>
            <a:endParaRPr lang="en-US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731520" y="2471089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7680960" y="2468116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3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>
              <a:defRPr sz="24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216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92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68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68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75DD78E-2D15-43CE-BDF6-6EB205F4BD60}" type="datetime1">
              <a:rPr lang="en-US" smtClean="0"/>
              <a:t>6/17/2021</a:t>
            </a:fld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2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470355"/>
            <a:ext cx="14630400" cy="6759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C7445B1-7345-4842-919F-FB43AEC7FAF5}" type="datetime1">
              <a:rPr lang="en-US" smtClean="0"/>
              <a:t>6/17/2021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3763608" y="7745970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9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7844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2106A-D6B2-4C4F-910A-07A12602A6E8}" type="datetime1">
              <a:rPr lang="en-US" smtClean="0"/>
              <a:t>6/17/2021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8670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49AA-1031-4F5C-A56C-97EF92F1E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B749-149C-4435-BE01-98B38FF3D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9D529-EBB0-46FD-86CF-A330E84E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29517541-239D-46FD-8798-8B06687804C3}" type="datetime1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5C45D-80FD-45C0-8C26-FC43A222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F6B8F-3E0D-427A-B700-37F28597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1E7007A3-27E3-4531-92B5-FFA1FE5A1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1520" y="427936"/>
            <a:ext cx="10607040" cy="746150"/>
          </a:xfrm>
        </p:spPr>
        <p:txBody>
          <a:bodyPr lIns="0" tIns="0" rIns="0" bIns="0" anchor="t" anchorCtr="0">
            <a:spAutoFit/>
          </a:bodyPr>
          <a:lstStyle>
            <a:lvl1pPr algn="l">
              <a:defRPr sz="30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31520" y="1645918"/>
            <a:ext cx="13167360" cy="5760720"/>
          </a:xfrm>
        </p:spPr>
        <p:txBody>
          <a:bodyPr lIns="0" tIns="0" rIns="0" bIns="0">
            <a:sp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160">
                <a:latin typeface="Arial"/>
                <a:cs typeface="Arial"/>
              </a:defRPr>
            </a:lvl2pPr>
            <a:lvl3pPr>
              <a:defRPr sz="1920">
                <a:latin typeface="Arial"/>
                <a:cs typeface="Arial"/>
              </a:defRPr>
            </a:lvl3pPr>
            <a:lvl4pPr>
              <a:defRPr sz="1680">
                <a:latin typeface="Arial"/>
                <a:cs typeface="Arial"/>
              </a:defRPr>
            </a:lvl4pPr>
            <a:lvl5pPr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EB440FD6-CCA8-4E0A-BBBE-9F16AC180D06}" type="datetime1">
              <a:rPr lang="en-US" smtClean="0"/>
              <a:t>6/17/2021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2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C714A-2266-4BC5-8FFD-0C69F2F89D23}" type="datetime1">
              <a:rPr lang="en-US" smtClean="0"/>
              <a:t>6/17/2021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34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8A3A-9370-4332-8DBB-3466DC21D458}" type="datetime1">
              <a:rPr lang="en-US" smtClean="0"/>
              <a:t>6/17/2021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7793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CDFD8-4208-4EBB-AC71-80AA88A49063}" type="datetime1">
              <a:rPr lang="en-US" smtClean="0"/>
              <a:t>6/17/2021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22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B4611-B3B2-44A3-9FB9-12F4A0F3F5CC}" type="datetime1">
              <a:rPr lang="en-US" smtClean="0"/>
              <a:t>6/17/2021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467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9FFAB-913F-42EC-A07B-904B26D794B9}" type="datetime1">
              <a:rPr lang="en-US" smtClean="0"/>
              <a:t>6/17/2021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619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347FC-4A0F-4938-A1B2-05B07612240F}" type="datetime1">
              <a:rPr lang="en-US" smtClean="0"/>
              <a:t>6/17/2021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804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13518-8DD2-477E-8008-23756F16CE6C}" type="datetime1">
              <a:rPr lang="en-US" smtClean="0"/>
              <a:t>6/17/2021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63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7575-383E-4D7A-923C-B5164C5E731F}" type="datetime1">
              <a:rPr lang="en-US" smtClean="0"/>
              <a:t>6/17/2021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6950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168D0-772D-4288-9343-32A8CD359741}" type="datetime1">
              <a:rPr lang="en-US" smtClean="0"/>
              <a:t>6/17/2021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5474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0891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2004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61264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643737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0" y="5376672"/>
            <a:ext cx="457200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F6EBF-AC4F-4EB2-85B2-E919F1F98956}" type="datetime1">
              <a:rPr lang="en-US" smtClean="0"/>
              <a:t>6/17/2021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998D4FC-A1E6-EA40-9F0D-E989D4E363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512" y="185057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5C17B-9F0E-4F4C-88F2-0C055D5BC577}" type="datetime1">
              <a:rPr lang="en-US" smtClean="0"/>
              <a:t>6/17/2021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78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7624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5AE82-7F08-4A2F-BC0D-00585DFC8F27}" type="datetime1">
              <a:rPr lang="en-US" smtClean="0"/>
              <a:t>6/17/2021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432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333F2-87E4-442D-B29E-16E4EE449689}" type="datetime1">
              <a:rPr lang="en-US" smtClean="0"/>
              <a:t>6/17/2021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107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DF5A6-56F4-4236-8E83-9140F73FEF09}" type="datetime1">
              <a:rPr lang="en-US" smtClean="0"/>
              <a:t>6/17/2021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891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ture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040AA-4C0D-47D2-8B07-25EC10A7AE35}" type="datetime1">
              <a:rPr lang="en-US" smtClean="0"/>
              <a:t>6/17/2021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C34DAF1-2CCC-9B46-87F0-D3DF7133C9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52F1714-91E5-B742-B78B-A2BC2DED7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66DAA20-2BAB-9E4C-8EC7-405598CC2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744B3B-955A-8041-944D-F1C74D29A9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FF66ADE-B1B4-CC4A-BE93-20F4F6A04C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AE4263-CA4E-A147-8775-7A86B1D379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13679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72B2D-E26B-46C8-8DFB-052DC8A29FD5}" type="datetime1">
              <a:rPr lang="en-US" smtClean="0"/>
              <a:t>6/17/2021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6162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B6095-4F4C-49C6-BB14-6F800DA052D3}" type="datetime1">
              <a:rPr lang="en-US" smtClean="0"/>
              <a:t>6/17/2021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371600" y="2057400"/>
            <a:ext cx="12801600" cy="45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5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0D86-F5C0-4B34-BF97-659F2B731977}" type="datetime1">
              <a:rPr lang="en-US" smtClean="0"/>
              <a:t>6/17/2021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01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329D7-FC25-425E-992F-C8707A1C628E}" type="datetime1">
              <a:rPr lang="en-US" smtClean="0"/>
              <a:t>6/17/2021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583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7651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60262-4613-4FD5-B811-1D24AF905E60}" type="datetime1">
              <a:rPr lang="en-US" smtClean="0"/>
              <a:t>6/17/2021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9272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2B549-7E13-4B76-8BE0-D0E527EB4A54}" type="datetime1">
              <a:rPr lang="en-US" smtClean="0"/>
              <a:t>6/17/2021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048F-3C99-404C-A6A0-73453C407310}" type="datetime1">
              <a:rPr lang="en-US" smtClean="0"/>
              <a:t>6/17/2021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9070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AAFDB-FD5A-4E0B-A74A-E11E19943A60}" type="datetime1">
              <a:rPr lang="en-US" smtClean="0"/>
              <a:t>6/17/2021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9207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2369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9.tiff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8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6.jpe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17.jpe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969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62793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3A995-6A76-5F48-A15A-559497C50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" b="-40"/>
          <a:stretch/>
        </p:blipFill>
        <p:spPr>
          <a:xfrm>
            <a:off x="6400801" y="3293"/>
            <a:ext cx="8229600" cy="822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E6D24-2F90-D947-921A-4995DDD85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19"/>
          <a:stretch/>
        </p:blipFill>
        <p:spPr>
          <a:xfrm>
            <a:off x="1" y="0"/>
            <a:ext cx="914399" cy="82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36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09" indent="-274309" algn="l" defTabSz="1097236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28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45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63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782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399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4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00028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16232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arxiv.org/abs/2004.10883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7.png"/><Relationship Id="rId7" Type="http://schemas.openxmlformats.org/officeDocument/2006/relationships/image" Target="../media/image48.png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1184" TargetMode="External"/><Relationship Id="rId2" Type="http://schemas.openxmlformats.org/officeDocument/2006/relationships/hyperlink" Target="https://arxiv.org/abs/2011.03699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1184" TargetMode="External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76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75.png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79.png"/><Relationship Id="rId3" Type="http://schemas.openxmlformats.org/officeDocument/2006/relationships/image" Target="../media/image80.tiff"/><Relationship Id="rId7" Type="http://schemas.openxmlformats.org/officeDocument/2006/relationships/image" Target="../media/image118.svg"/><Relationship Id="rId12" Type="http://schemas.openxmlformats.org/officeDocument/2006/relationships/image" Target="../media/image123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pnnl.github.io/sli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hyperlink" Target="https://github.com/pnnl/neuromancer" TargetMode="External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nnl/slim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github.com/pnnl/neuromanc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hyperlink" Target="https://github.com/pnnl/slim" TargetMode="External"/><Relationship Id="rId5" Type="http://schemas.openxmlformats.org/officeDocument/2006/relationships/image" Target="../media/image46.PNG"/><Relationship Id="rId10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EF58-0449-9846-A5A2-D55961FE0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463" y="2197938"/>
            <a:ext cx="5023338" cy="2588381"/>
          </a:xfrm>
        </p:spPr>
        <p:txBody>
          <a:bodyPr/>
          <a:lstStyle/>
          <a:p>
            <a:r>
              <a:rPr lang="en-US" sz="3600" dirty="0"/>
              <a:t>Constrained Deep Learning for System Identification and  Differentiable Predictive Control of Nonlinear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1D2E7-9C1F-2A4D-860E-ABC301F30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0529" y="5680364"/>
            <a:ext cx="4572000" cy="274320"/>
          </a:xfrm>
        </p:spPr>
        <p:txBody>
          <a:bodyPr/>
          <a:lstStyle/>
          <a:p>
            <a:r>
              <a:rPr lang="en-US" dirty="0"/>
              <a:t>Jan Drgona			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BD531-C6C8-764B-9337-52D69C4E5A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1600" y="6099737"/>
            <a:ext cx="4572000" cy="274320"/>
          </a:xfrm>
        </p:spPr>
        <p:txBody>
          <a:bodyPr/>
          <a:lstStyle/>
          <a:p>
            <a:r>
              <a:rPr lang="en-US" dirty="0"/>
              <a:t>Collaborators: Elliott Skomski, Soumya Vasisht,  </a:t>
            </a:r>
          </a:p>
          <a:p>
            <a:r>
              <a:rPr lang="en-US" dirty="0"/>
              <a:t>Aaron Tuor, Draguna Vrabie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F3C7D-4B2C-F941-9B95-90D13EB9D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BUSINESS SENSITIVE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EF49522-DF44-42A7-82B7-16B942C4E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644"/>
          <a:stretch/>
        </p:blipFill>
        <p:spPr>
          <a:xfrm>
            <a:off x="7553612" y="0"/>
            <a:ext cx="6474040" cy="283668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D987888-C3DD-40B2-A42F-C68819AD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45" b="388"/>
          <a:stretch/>
        </p:blipFill>
        <p:spPr>
          <a:xfrm>
            <a:off x="6765703" y="5490519"/>
            <a:ext cx="7535327" cy="245867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3F60979-F64F-4447-B32B-860CD24F32E3}"/>
              </a:ext>
            </a:extLst>
          </p:cNvPr>
          <p:cNvSpPr txBox="1">
            <a:spLocks/>
          </p:cNvSpPr>
          <p:nvPr/>
        </p:nvSpPr>
        <p:spPr>
          <a:xfrm>
            <a:off x="1307872" y="5128159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rgbClr val="6162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Invited talk: IMT Lucca, 17</a:t>
            </a:r>
            <a:r>
              <a:rPr lang="en-US" baseline="30000" dirty="0"/>
              <a:t>th</a:t>
            </a:r>
            <a:r>
              <a:rPr lang="en-US" dirty="0"/>
              <a:t> of June 2021</a:t>
            </a:r>
          </a:p>
        </p:txBody>
      </p:sp>
    </p:spTree>
    <p:extLst>
      <p:ext uri="{BB962C8B-B14F-4D97-AF65-F5344CB8AC3E}">
        <p14:creationId xmlns:p14="http://schemas.microsoft.com/office/powerpoint/2010/main" val="33526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4BAF8-01A8-4565-829F-4614A9B7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06C46-96C7-4F80-B7F4-15A850D64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1430000" cy="1070187"/>
          </a:xfrm>
        </p:spPr>
        <p:txBody>
          <a:bodyPr/>
          <a:lstStyle/>
          <a:p>
            <a:r>
              <a:rPr lang="en-US" sz="3200" dirty="0"/>
              <a:t>Constrained Neural State Space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1870E-2714-4726-943A-F1A1A660182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168236"/>
            <a:ext cx="6991350" cy="548640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Machine learning models that respect physical laws and constraints</a:t>
            </a:r>
          </a:p>
          <a:p>
            <a:r>
              <a:rPr lang="en-US" sz="2400" dirty="0"/>
              <a:t>Structured architectures </a:t>
            </a:r>
          </a:p>
          <a:p>
            <a:r>
              <a:rPr lang="en-US" sz="2400" dirty="0"/>
              <a:t>Physics-informed loss functions   </a:t>
            </a:r>
          </a:p>
          <a:p>
            <a:r>
              <a:rPr lang="en-US" sz="2400" dirty="0"/>
              <a:t>Constraints enforcing penalties </a:t>
            </a:r>
          </a:p>
          <a:p>
            <a:r>
              <a:rPr lang="en-US" sz="2400" dirty="0"/>
              <a:t>Learnable activation functions</a:t>
            </a:r>
          </a:p>
          <a:p>
            <a:r>
              <a:rPr lang="en-US" sz="2400" dirty="0"/>
              <a:t>Structured linear maps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B6231-D0A4-498F-A6F1-368DD28F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50" y="2069490"/>
            <a:ext cx="5686507" cy="51290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95BF2-CF49-8942-BF38-9B146AAA6AE3}"/>
              </a:ext>
            </a:extLst>
          </p:cNvPr>
          <p:cNvSpPr/>
          <p:nvPr/>
        </p:nvSpPr>
        <p:spPr>
          <a:xfrm>
            <a:off x="714895" y="7579798"/>
            <a:ext cx="135109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sz="1600" dirty="0"/>
              <a:t>Elliott Skomski, et al., Constrained Block Nonlinear Neural Dynamical Models, American Control Conference (ACC) 2021.</a:t>
            </a:r>
          </a:p>
          <a:p>
            <a:pPr lvl="1" algn="r"/>
            <a:r>
              <a:rPr lang="en-US" sz="1600" dirty="0"/>
              <a:t>A. R. Tuor, J. Drgona, D. L. Vrabie, </a:t>
            </a:r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Constrained Neural Ordinary Differential Equations with Stability Guarantees</a:t>
            </a:r>
            <a:r>
              <a:rPr lang="en-US" sz="1600" dirty="0"/>
              <a:t>, ICML workshop 2020.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D7A3729A-090F-4479-905F-B7B527670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054" y="6129079"/>
            <a:ext cx="3332851" cy="1043246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A540766D-60D4-46E9-9FF1-DF95A20FF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782" y="5536139"/>
            <a:ext cx="3552248" cy="6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D9EAA3-42F6-486F-8D8B-42ABC8F7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A278A-2753-4A2A-AC7D-37AA0DA3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56468"/>
          </a:xfrm>
        </p:spPr>
        <p:txBody>
          <a:bodyPr/>
          <a:lstStyle/>
          <a:p>
            <a:r>
              <a:rPr lang="en-US" sz="3200" dirty="0"/>
              <a:t>Training Constrained Neural State Space Models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808A9-861F-4BAD-95CE-8B5F2EF2A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8842" y="5247523"/>
            <a:ext cx="5623461" cy="554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9EF369-BE72-4A9D-A112-F67719EC7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9423" y="2296034"/>
            <a:ext cx="2994209" cy="2078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189E2F-6D33-4D27-868A-3825E52EDA9E}"/>
              </a:ext>
            </a:extLst>
          </p:cNvPr>
          <p:cNvSpPr txBox="1">
            <a:spLocks/>
          </p:cNvSpPr>
          <p:nvPr/>
        </p:nvSpPr>
        <p:spPr>
          <a:xfrm>
            <a:off x="7800812" y="1852100"/>
            <a:ext cx="4619787" cy="679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Bound influence of input and bound output to physical range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A68ED-77FC-439C-AE54-1DABB0E0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3349" y="2479035"/>
            <a:ext cx="3235091" cy="1830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54F0B-1F32-4676-BF65-E2786905F2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7569" y="4789815"/>
            <a:ext cx="4599372" cy="9157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9C585C-1297-4939-9135-5C47B04B35F7}"/>
              </a:ext>
            </a:extLst>
          </p:cNvPr>
          <p:cNvSpPr txBox="1">
            <a:spLocks/>
          </p:cNvSpPr>
          <p:nvPr/>
        </p:nvSpPr>
        <p:spPr>
          <a:xfrm>
            <a:off x="7800812" y="4385231"/>
            <a:ext cx="4350101" cy="67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Predicted State Smoothing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51D8AA-2BD1-41CD-839A-BFF49AC2A78D}"/>
              </a:ext>
            </a:extLst>
          </p:cNvPr>
          <p:cNvGrpSpPr/>
          <p:nvPr/>
        </p:nvGrpSpPr>
        <p:grpSpPr>
          <a:xfrm>
            <a:off x="8044937" y="5848975"/>
            <a:ext cx="5248972" cy="1494754"/>
            <a:chOff x="6096001" y="4730648"/>
            <a:chExt cx="5084892" cy="127315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34A322-82B7-437D-91FE-32298018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76905" y="4730648"/>
              <a:ext cx="377816" cy="3959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D64E8A2-7B5C-43C0-A425-745437396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1" y="4795843"/>
              <a:ext cx="4746033" cy="12079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4FA59A-7304-4EA9-B7ED-C75BC26C3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26748" y="5532698"/>
              <a:ext cx="354145" cy="323846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BE340A8-8D48-4A46-9302-815833FE8762}"/>
              </a:ext>
            </a:extLst>
          </p:cNvPr>
          <p:cNvSpPr txBox="1">
            <a:spLocks/>
          </p:cNvSpPr>
          <p:nvPr/>
        </p:nvSpPr>
        <p:spPr>
          <a:xfrm>
            <a:off x="1636380" y="1823691"/>
            <a:ext cx="5934275" cy="639885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Partially observable non-autonomous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0D7E52-7808-4902-B84C-1821F1AAC1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3530" y="2159949"/>
            <a:ext cx="3455289" cy="9064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B85F90-3577-4B55-8EA2-C361FFB8EE9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3475" y="3824066"/>
            <a:ext cx="5484677" cy="4856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5AE54-033A-4E2F-A2D8-5A375788664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2870" y="6496456"/>
            <a:ext cx="4585356" cy="88856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91C909-4D5A-4D5D-A0AA-C4543D2962D6}"/>
              </a:ext>
            </a:extLst>
          </p:cNvPr>
          <p:cNvSpPr txBox="1">
            <a:spLocks/>
          </p:cNvSpPr>
          <p:nvPr/>
        </p:nvSpPr>
        <p:spPr>
          <a:xfrm>
            <a:off x="1608842" y="3354644"/>
            <a:ext cx="4585277" cy="45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Dataset: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10B1E53-E032-4A3E-A74C-66CF9E282636}"/>
              </a:ext>
            </a:extLst>
          </p:cNvPr>
          <p:cNvSpPr txBox="1">
            <a:spLocks/>
          </p:cNvSpPr>
          <p:nvPr/>
        </p:nvSpPr>
        <p:spPr>
          <a:xfrm>
            <a:off x="1612933" y="6095800"/>
            <a:ext cx="5177426" cy="436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Optimize N-step prediction horizon MSE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EBE71F-CBDC-49D6-990B-0C9C923772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9166" y="2293449"/>
            <a:ext cx="3455293" cy="336817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F961F6A-A7FC-4F50-B0A0-7767F2F5FB60}"/>
              </a:ext>
            </a:extLst>
          </p:cNvPr>
          <p:cNvSpPr txBox="1">
            <a:spLocks/>
          </p:cNvSpPr>
          <p:nvPr/>
        </p:nvSpPr>
        <p:spPr>
          <a:xfrm>
            <a:off x="1636380" y="4789815"/>
            <a:ext cx="4585277" cy="45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Multi-term loss function: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BB058F-E21C-43F9-8CA2-DCB70FFA10B5}"/>
              </a:ext>
            </a:extLst>
          </p:cNvPr>
          <p:cNvSpPr/>
          <p:nvPr/>
        </p:nvSpPr>
        <p:spPr>
          <a:xfrm>
            <a:off x="1749431" y="7599913"/>
            <a:ext cx="119814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Elliott Skomski, Ján Drgoňa, Aaron Tuor, Automating Discovery of Physics-Informed Neural State Space Models via Learning and Evolution, Proceedings of the 3rd Conference on Learning for Dynamics and Control (L4DC), 2021.</a:t>
            </a:r>
          </a:p>
        </p:txBody>
      </p:sp>
    </p:spTree>
    <p:extLst>
      <p:ext uri="{BB962C8B-B14F-4D97-AF65-F5344CB8AC3E}">
        <p14:creationId xmlns:p14="http://schemas.microsoft.com/office/powerpoint/2010/main" val="10117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D0962-7124-5048-BE07-71B38197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3E97F-DF37-2E4B-8769-9B569B5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Modeling Thermal Dynamics with Domain-aware Model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E1DB0-0EA7-B244-89A8-1BBD6932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52" y="2082489"/>
            <a:ext cx="9123289" cy="5276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6C2D57-F0B8-4C74-BF09-43FD038C4E56}"/>
              </a:ext>
            </a:extLst>
          </p:cNvPr>
          <p:cNvSpPr/>
          <p:nvPr/>
        </p:nvSpPr>
        <p:spPr>
          <a:xfrm>
            <a:off x="1854370" y="7789390"/>
            <a:ext cx="124254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Ján Drgona, et al., Physics-constrained deep learning of multi-zone building thermal dynamics, Energy and Buildings, 2021</a:t>
            </a:r>
          </a:p>
        </p:txBody>
      </p:sp>
    </p:spTree>
    <p:extLst>
      <p:ext uri="{BB962C8B-B14F-4D97-AF65-F5344CB8AC3E}">
        <p14:creationId xmlns:p14="http://schemas.microsoft.com/office/powerpoint/2010/main" val="293303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3D4F8B-3008-DD44-99E9-959C374E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9B6A7-BA65-C049-B559-E1F00AD3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Data: Office 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A2BA6-3CB7-664B-9E2D-7BBF9BB26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99"/>
          <a:stretch/>
        </p:blipFill>
        <p:spPr>
          <a:xfrm>
            <a:off x="1009477" y="1952188"/>
            <a:ext cx="13624183" cy="49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C355F-F0F4-3342-A02D-546DDBC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2553D-F5F4-0845-A326-C752AAB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419" y="270933"/>
            <a:ext cx="11141610" cy="809722"/>
          </a:xfrm>
        </p:spPr>
        <p:txBody>
          <a:bodyPr/>
          <a:lstStyle/>
          <a:p>
            <a:r>
              <a:rPr lang="en-US" dirty="0"/>
              <a:t>Open-loop Trajectories of Linear Dynamics Model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6F7C28E-D4B7-4902-92A9-C892CA01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083" y="1180798"/>
            <a:ext cx="10245966" cy="67051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B2D38A-E7A6-47DA-B3F7-E333FA490888}"/>
              </a:ext>
            </a:extLst>
          </p:cNvPr>
          <p:cNvSpPr/>
          <p:nvPr/>
        </p:nvSpPr>
        <p:spPr>
          <a:xfrm>
            <a:off x="1289105" y="7847111"/>
            <a:ext cx="124254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Ján Drgona, et. al, Physics-constrained deep learning of multi-zone building thermal dynamics, Energy and Buildings, 2021</a:t>
            </a:r>
          </a:p>
        </p:txBody>
      </p:sp>
    </p:spTree>
    <p:extLst>
      <p:ext uri="{BB962C8B-B14F-4D97-AF65-F5344CB8AC3E}">
        <p14:creationId xmlns:p14="http://schemas.microsoft.com/office/powerpoint/2010/main" val="6428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C355F-F0F4-3342-A02D-546DDBC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2553D-F5F4-0845-A326-C752AAB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419" y="270933"/>
            <a:ext cx="11141610" cy="826347"/>
          </a:xfrm>
        </p:spPr>
        <p:txBody>
          <a:bodyPr/>
          <a:lstStyle/>
          <a:p>
            <a:r>
              <a:rPr lang="en-US" dirty="0"/>
              <a:t>Open-loop Trajectories of Neural Dynamics Model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986E3C8-3981-4646-B4A1-7A6CC66DD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19" y="1238320"/>
            <a:ext cx="10183365" cy="66476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00BAC1-A4B9-41AB-A420-A202918CDFD9}"/>
              </a:ext>
            </a:extLst>
          </p:cNvPr>
          <p:cNvSpPr/>
          <p:nvPr/>
        </p:nvSpPr>
        <p:spPr>
          <a:xfrm>
            <a:off x="1289105" y="7847111"/>
            <a:ext cx="124254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Ján Drgona, et. al, Physics-constrained deep learning of multi-zone building thermal dynamics, Energy and Buildings, 2021</a:t>
            </a:r>
          </a:p>
        </p:txBody>
      </p:sp>
    </p:spTree>
    <p:extLst>
      <p:ext uri="{BB962C8B-B14F-4D97-AF65-F5344CB8AC3E}">
        <p14:creationId xmlns:p14="http://schemas.microsoft.com/office/powerpoint/2010/main" val="114219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0BDE0-88C0-4F65-B27B-993CCB2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856612-3D97-45E2-A278-53875265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205" y="179603"/>
            <a:ext cx="11432314" cy="1028514"/>
          </a:xfrm>
        </p:spPr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604EC-66ED-491E-A63F-215CEB5E8C7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09443" y="4519902"/>
            <a:ext cx="7505700" cy="26843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Generic method for constrained model-based control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Can be trained end-to-end from time series dataset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Nonlinear constrained optimal control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Explicit neural network-based control policy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Scalability beyond the limitations of explicit MPC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8877F-DABF-4993-B52F-A7316E0D4D6D}"/>
              </a:ext>
            </a:extLst>
          </p:cNvPr>
          <p:cNvSpPr/>
          <p:nvPr/>
        </p:nvSpPr>
        <p:spPr>
          <a:xfrm>
            <a:off x="1053295" y="7231960"/>
            <a:ext cx="94160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[1] Jan Drgona, et al., Differentiable Predictive Control: An MPC Alternative for Unknown Nonlinear Systems using Constrained Deep Learning </a:t>
            </a:r>
            <a:r>
              <a:rPr lang="en-US" sz="1400" dirty="0">
                <a:hlinkClick r:id="rId2"/>
              </a:rPr>
              <a:t>https://arxiv.org/abs/2011.03699</a:t>
            </a:r>
            <a:endParaRPr lang="en-US" sz="1400" dirty="0"/>
          </a:p>
          <a:p>
            <a:r>
              <a:rPr lang="nl-NL" sz="1400" dirty="0"/>
              <a:t>[2] Jan Drgona, Aaron Tuor, Draguna Vrabie, </a:t>
            </a:r>
            <a:r>
              <a:rPr lang="en-US" sz="1400" dirty="0"/>
              <a:t>Constrained Physics-Informed Deep Learning for Stable System Identification and Control of Unknown Linear Systems </a:t>
            </a:r>
            <a:r>
              <a:rPr lang="en-US" sz="1400" dirty="0">
                <a:hlinkClick r:id="rId3"/>
              </a:rPr>
              <a:t>https://arxiv.org/abs/2004.11184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F65AB31-5CF3-4876-BEBD-EB00C44E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401" y="1292183"/>
            <a:ext cx="5445163" cy="585571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7F4861-02C0-48B2-8744-C537E7167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69" y="1703363"/>
            <a:ext cx="7257894" cy="26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0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1FA28-F92E-4925-8982-0EB65EE5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FB0927-8F87-41E2-9B1F-F2FB2866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270934"/>
            <a:ext cx="11521440" cy="1169940"/>
          </a:xfrm>
        </p:spPr>
        <p:txBody>
          <a:bodyPr/>
          <a:lstStyle/>
          <a:p>
            <a:r>
              <a:rPr lang="en-US" sz="3200" dirty="0"/>
              <a:t>Model Predictive Control vs </a:t>
            </a:r>
            <a:br>
              <a:rPr lang="en-US" sz="3200" dirty="0"/>
            </a:br>
            <a:r>
              <a:rPr lang="en-US" sz="3200" dirty="0"/>
              <a:t>Differentiable Predictive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C2682-309B-4D58-9F27-3ED31576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87" y="1774807"/>
            <a:ext cx="9584412" cy="49574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F5F6B2-D2EC-4B15-A609-3BAE76D0D685}"/>
              </a:ext>
            </a:extLst>
          </p:cNvPr>
          <p:cNvSpPr txBox="1">
            <a:spLocks/>
          </p:cNvSpPr>
          <p:nvPr/>
        </p:nvSpPr>
        <p:spPr>
          <a:xfrm>
            <a:off x="2460293" y="6732262"/>
            <a:ext cx="10515600" cy="381164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DPC = Formulation of MPC problem as a constrained deep learning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510A15-9593-4396-B14C-8FCEC2054B32}"/>
              </a:ext>
            </a:extLst>
          </p:cNvPr>
          <p:cNvSpPr txBox="1">
            <a:spLocks/>
          </p:cNvSpPr>
          <p:nvPr/>
        </p:nvSpPr>
        <p:spPr>
          <a:xfrm>
            <a:off x="2610195" y="7499767"/>
            <a:ext cx="9900103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nl-NL" sz="1600" dirty="0"/>
              <a:t>Jan Drgona, Aaron Tuor, Draguna Vrabie, </a:t>
            </a:r>
            <a:r>
              <a:rPr lang="en-US" sz="1600" dirty="0"/>
              <a:t>Constrained Physics-Informed Deep Learning for Stable System Identification and Control of Unknown Linear Systems </a:t>
            </a:r>
            <a:r>
              <a:rPr lang="en-US" sz="1600" dirty="0">
                <a:hlinkClick r:id="rId3"/>
              </a:rPr>
              <a:t>https://arxiv.org/abs/2004.11184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66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26372"/>
          </a:xfrm>
        </p:spPr>
        <p:txBody>
          <a:bodyPr/>
          <a:lstStyle/>
          <a:p>
            <a:r>
              <a:rPr lang="en-US" sz="3200" dirty="0"/>
              <a:t>Learning to Stabilize Known Unstable System with DPC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25" y="1959634"/>
            <a:ext cx="5668425" cy="26530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1288462" y="1605019"/>
            <a:ext cx="1907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Problem setup:</a:t>
            </a:r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1443E71-BD4D-4B46-A850-581727EC4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635" y="1625872"/>
            <a:ext cx="4759879" cy="34464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9ADD78-F31A-49A0-9055-1672E28743A8}"/>
              </a:ext>
            </a:extLst>
          </p:cNvPr>
          <p:cNvSpPr/>
          <p:nvPr/>
        </p:nvSpPr>
        <p:spPr>
          <a:xfrm>
            <a:off x="1259572" y="4672210"/>
            <a:ext cx="2137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DPC formulation:</a:t>
            </a:r>
            <a:endParaRPr lang="en-US" dirty="0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ADC26955-3E1D-4326-8BF6-3F3E80F4A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12" y="5133282"/>
            <a:ext cx="4119128" cy="2171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9A429E-9950-4854-920D-7E802C619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183" y="7366147"/>
            <a:ext cx="4119128" cy="680018"/>
          </a:xfrm>
          <a:prstGeom prst="rect">
            <a:avLst/>
          </a:prstGeom>
        </p:spPr>
      </p:pic>
      <p:pic>
        <p:nvPicPr>
          <p:cNvPr id="17" name="Picture 16" descr="Chart, surface chart&#10;&#10;Description automatically generated">
            <a:extLst>
              <a:ext uri="{FF2B5EF4-FFF2-40B4-BE49-F238E27FC236}">
                <a16:creationId xmlns:a16="http://schemas.microsoft.com/office/drawing/2014/main" id="{EA52EECC-ACA9-4350-87C5-72603BC3A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235" y="5034915"/>
            <a:ext cx="6088061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5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EE5BD-5CFC-432E-8FDE-601EE4C0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5AC77-C712-4E84-A729-36DA136A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/>
              <a:t>DPC capability: Computationally efficient offline optimization with operational safety constraints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960F0F3-DAA5-43FC-A6E3-B6A9E675D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392" y="4509691"/>
            <a:ext cx="3870208" cy="206119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B47E9FA-7102-4941-8E80-AD12DE93C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392" y="2305067"/>
            <a:ext cx="3772926" cy="203437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FC43EAA-A958-432E-8293-A9C1B8B6F6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4683" y="2361491"/>
            <a:ext cx="4353781" cy="2093648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4A2FED6A-C360-4063-9344-51A0AD5BC4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8100" y="40685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25FF57-F5DA-4945-87D3-CE2AFC1E80BF}"/>
              </a:ext>
            </a:extLst>
          </p:cNvPr>
          <p:cNvSpPr txBox="1">
            <a:spLocks/>
          </p:cNvSpPr>
          <p:nvPr/>
        </p:nvSpPr>
        <p:spPr>
          <a:xfrm>
            <a:off x="10103633" y="6858076"/>
            <a:ext cx="3538401" cy="278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/>
              <a:t>Balancing conflicting objectives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C44F5DF-1A74-40D0-AC78-0B34C38900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5131" y="4336179"/>
            <a:ext cx="4317624" cy="2198847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84793ED-D131-4D3E-B776-4855D830F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5549" y="4644164"/>
            <a:ext cx="4057672" cy="193442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0ACFE7-4260-48AF-BA23-A181A533C64B}"/>
              </a:ext>
            </a:extLst>
          </p:cNvPr>
          <p:cNvSpPr txBox="1">
            <a:spLocks/>
          </p:cNvSpPr>
          <p:nvPr/>
        </p:nvSpPr>
        <p:spPr>
          <a:xfrm>
            <a:off x="5775548" y="6858076"/>
            <a:ext cx="3740641" cy="242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/>
              <a:t>Response to constraint tightening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350999-1DEE-4614-9F44-582DCA9B62E3}"/>
              </a:ext>
            </a:extLst>
          </p:cNvPr>
          <p:cNvSpPr txBox="1">
            <a:spLocks/>
          </p:cNvSpPr>
          <p:nvPr/>
        </p:nvSpPr>
        <p:spPr>
          <a:xfrm>
            <a:off x="1511292" y="6848740"/>
            <a:ext cx="3538401" cy="278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/>
              <a:t>Reference tracking performance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AA01803-B657-4795-8364-8490570444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880057"/>
              </p:ext>
            </p:extLst>
          </p:nvPr>
        </p:nvGraphicFramePr>
        <p:xfrm>
          <a:off x="10271207" y="2388198"/>
          <a:ext cx="3642756" cy="1680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771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067181-5D57-46E2-A2A9-3E40D590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528F6A-6AA8-4FDB-9913-391ADF1A6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49" y="609601"/>
            <a:ext cx="11089006" cy="670404"/>
          </a:xfrm>
        </p:spPr>
        <p:txBody>
          <a:bodyPr/>
          <a:lstStyle/>
          <a:p>
            <a:r>
              <a:rPr lang="en-US" sz="3200" dirty="0"/>
              <a:t>Model Predictive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D61A16-8245-4C56-B75F-64DF36CE0446}"/>
              </a:ext>
            </a:extLst>
          </p:cNvPr>
          <p:cNvSpPr txBox="1"/>
          <p:nvPr/>
        </p:nvSpPr>
        <p:spPr>
          <a:xfrm>
            <a:off x="1479944" y="2396038"/>
            <a:ext cx="645707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95% of the process control applications are PID loops using trial and error rule-based optimization.  The rest is model predictive control (MPC).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E9ADC-2403-4F54-8D95-B05DC6322274}"/>
              </a:ext>
            </a:extLst>
          </p:cNvPr>
          <p:cNvSpPr txBox="1"/>
          <p:nvPr/>
        </p:nvSpPr>
        <p:spPr>
          <a:xfrm>
            <a:off x="8104878" y="2417886"/>
            <a:ext cx="62192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Modeling</a:t>
            </a:r>
          </a:p>
          <a:p>
            <a:pPr lvl="1"/>
            <a:r>
              <a:rPr lang="en-US" sz="2000" dirty="0"/>
              <a:t>Unknown or partially known dynamics</a:t>
            </a:r>
          </a:p>
          <a:p>
            <a:pPr lvl="1"/>
            <a:r>
              <a:rPr lang="en-US" sz="2000" dirty="0"/>
              <a:t>Physics-based modeling is expensive</a:t>
            </a:r>
          </a:p>
          <a:p>
            <a:pPr lvl="1"/>
            <a:r>
              <a:rPr lang="en-US" sz="2000" dirty="0"/>
              <a:t>Purely data-driven models lack generalization </a:t>
            </a:r>
          </a:p>
          <a:p>
            <a:r>
              <a:rPr lang="en-US" sz="2000" b="1" dirty="0">
                <a:ea typeface="ヒラギノ角ゴ Pro W3" charset="0"/>
                <a:cs typeface="Arial"/>
              </a:rPr>
              <a:t>Real-time optimization</a:t>
            </a:r>
          </a:p>
          <a:p>
            <a:pPr lvl="1"/>
            <a:r>
              <a:rPr lang="en-US" sz="2000" dirty="0"/>
              <a:t>Scalability</a:t>
            </a:r>
          </a:p>
          <a:p>
            <a:pPr lvl="1"/>
            <a:r>
              <a:rPr lang="en-US" sz="2000" dirty="0"/>
              <a:t>Computational limitations of control hardware</a:t>
            </a:r>
          </a:p>
          <a:p>
            <a:pPr lvl="1"/>
            <a:r>
              <a:rPr lang="en-US" sz="2000" dirty="0"/>
              <a:t>Parallelization, distributed optimization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5FDD5-4CBD-4D44-BD55-66DB98518662}"/>
              </a:ext>
            </a:extLst>
          </p:cNvPr>
          <p:cNvSpPr txBox="1"/>
          <p:nvPr/>
        </p:nvSpPr>
        <p:spPr>
          <a:xfrm>
            <a:off x="1611318" y="6364812"/>
            <a:ext cx="6194322" cy="7571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Assumption: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Reliable and accurate system dynamics model</a:t>
            </a:r>
          </a:p>
        </p:txBody>
      </p:sp>
      <p:pic>
        <p:nvPicPr>
          <p:cNvPr id="102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2FCDC936-57C8-47F2-B144-6129D4FD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9" y="3954081"/>
            <a:ext cx="2932214" cy="21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F05D0-F46A-4978-BD80-18076E59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702" y="3598961"/>
            <a:ext cx="4453865" cy="26266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70F4AE-E57E-4D91-8F95-3DA225D19023}"/>
              </a:ext>
            </a:extLst>
          </p:cNvPr>
          <p:cNvSpPr/>
          <p:nvPr/>
        </p:nvSpPr>
        <p:spPr>
          <a:xfrm>
            <a:off x="1371600" y="7571738"/>
            <a:ext cx="125771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ea typeface="Times New Roman" panose="02020603050405020304" pitchFamily="18" charset="0"/>
                <a:cs typeface="Ü_ò¯F95'38Ü…©5'77J"/>
              </a:rPr>
              <a:t>Drgona</a:t>
            </a:r>
            <a:r>
              <a:rPr lang="en-US" sz="1600" dirty="0">
                <a:ea typeface="Times New Roman" panose="02020603050405020304" pitchFamily="18" charset="0"/>
                <a:cs typeface="Ü_ò¯F95'38Ü…©5'77J"/>
              </a:rPr>
              <a:t> J., J. Arroyo, I.C. Figueroa, D. Blum, K. Arendt, D. Kim, and E.P. </a:t>
            </a:r>
            <a:r>
              <a:rPr lang="en-US" sz="16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600" dirty="0">
                <a:ea typeface="Times New Roman" panose="02020603050405020304" pitchFamily="18" charset="0"/>
                <a:cs typeface="Ü_ò¯F95'38Ü…©5'77J"/>
              </a:rPr>
              <a:t>, J. Oravec, M. Wetter, D. L. Vrabie, L. </a:t>
            </a:r>
            <a:r>
              <a:rPr lang="en-US" sz="1600" dirty="0" err="1">
                <a:ea typeface="Times New Roman" panose="02020603050405020304" pitchFamily="18" charset="0"/>
                <a:cs typeface="Ü_ò¯F95'38Ü…©5'77J"/>
              </a:rPr>
              <a:t>Helsen</a:t>
            </a:r>
            <a:r>
              <a:rPr lang="en-US" sz="1600" dirty="0">
                <a:ea typeface="Times New Roman" panose="02020603050405020304" pitchFamily="18" charset="0"/>
                <a:cs typeface="Ü_ò¯F95'38Ü…©5'77J"/>
              </a:rPr>
              <a:t>. 2020. "All You Need to Know About Model Predictive Control for Buildings." Annual Reviews in Control, September 29, 2020</a:t>
            </a:r>
            <a:r>
              <a:rPr lang="en-US" sz="1600" dirty="0"/>
              <a:t> 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CD64BDAD-1C6D-4E1B-8357-FB28449B1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769" y="5131978"/>
            <a:ext cx="3049354" cy="19389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70EED2-A471-482B-8D3F-ADF0764D37C1}"/>
              </a:ext>
            </a:extLst>
          </p:cNvPr>
          <p:cNvSpPr/>
          <p:nvPr/>
        </p:nvSpPr>
        <p:spPr>
          <a:xfrm>
            <a:off x="3589474" y="1758569"/>
            <a:ext cx="1778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a typeface="ヒラギノ角ゴ Pro W3" charset="0"/>
                <a:cs typeface="Arial"/>
              </a:rPr>
              <a:t>Successes</a:t>
            </a:r>
            <a:endParaRPr lang="en-US" dirty="0"/>
          </a:p>
        </p:txBody>
      </p:sp>
      <p:pic>
        <p:nvPicPr>
          <p:cNvPr id="14" name="Picture 2" descr="Fig. 2">
            <a:extLst>
              <a:ext uri="{FF2B5EF4-FFF2-40B4-BE49-F238E27FC236}">
                <a16:creationId xmlns:a16="http://schemas.microsoft.com/office/drawing/2014/main" id="{4C3D1EF1-D3DF-4C33-BAE7-0D3AD2B1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18" y="5131176"/>
            <a:ext cx="2758697" cy="183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224B037-7D12-4C7B-8954-5FB38DB67267}"/>
              </a:ext>
            </a:extLst>
          </p:cNvPr>
          <p:cNvSpPr/>
          <p:nvPr/>
        </p:nvSpPr>
        <p:spPr>
          <a:xfrm>
            <a:off x="9954252" y="1769152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ea typeface="ヒラギノ角ゴ Pro W3" charset="0"/>
                <a:cs typeface="Arial"/>
              </a:rPr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3DD2CD-CF7F-4928-A00B-99CB5536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C98B40-1701-44A3-96D8-EBCF1EC2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Comparison of DPC with MPC, LQR, and RL on Unknown Linear System with Disturbances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EC4F21-0D78-49FD-BAD8-2E424B8A7AA6}"/>
              </a:ext>
            </a:extLst>
          </p:cNvPr>
          <p:cNvSpPr txBox="1">
            <a:spLocks/>
          </p:cNvSpPr>
          <p:nvPr/>
        </p:nvSpPr>
        <p:spPr>
          <a:xfrm>
            <a:off x="2813972" y="5566926"/>
            <a:ext cx="4876800" cy="1266568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Closed loop trajectories. Top: controlled state (orange), internal model predictions (green), given reference (dashed blue), and constraints (dashed black). Middle: control action (blue) and bounds (dashed black). Bottom: disturbances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0D0DEE3-F998-4158-B762-23DFD2F8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800" y="1749743"/>
            <a:ext cx="4948862" cy="3763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E24DCE-D893-4C15-AD07-972DFDDA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27" y="1936376"/>
            <a:ext cx="5845593" cy="36671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3BA48D-D027-4E32-83B4-4D2851FEB028}"/>
              </a:ext>
            </a:extLst>
          </p:cNvPr>
          <p:cNvSpPr txBox="1">
            <a:spLocks/>
          </p:cNvSpPr>
          <p:nvPr/>
        </p:nvSpPr>
        <p:spPr>
          <a:xfrm>
            <a:off x="8148703" y="5573548"/>
            <a:ext cx="5845593" cy="120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Control performance comparison in simulations with parametric and additive uncertainties. Control Strategies: MPC, Robust MPC , Stochastic MPC, LQR, LQI, A2C: Asynchronous, deterministic variant of Advantage Actor Critic, ACKTR: Actor Critic using Kronecker-Factored Trust Region, PPO2: Proximal Policy Optimization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976A73-C9B2-454F-B6E7-BDC98C0CE02B}"/>
              </a:ext>
            </a:extLst>
          </p:cNvPr>
          <p:cNvSpPr txBox="1">
            <a:spLocks/>
          </p:cNvSpPr>
          <p:nvPr/>
        </p:nvSpPr>
        <p:spPr>
          <a:xfrm>
            <a:off x="2571750" y="7284636"/>
            <a:ext cx="993401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 err="1"/>
              <a:t>Drgona</a:t>
            </a:r>
            <a:r>
              <a:rPr lang="en-US" sz="1600" dirty="0"/>
              <a:t> J., </a:t>
            </a:r>
            <a:r>
              <a:rPr lang="en-US" sz="1600" dirty="0" err="1"/>
              <a:t>Tuor</a:t>
            </a:r>
            <a:r>
              <a:rPr lang="en-US" sz="1600" dirty="0"/>
              <a:t> A., </a:t>
            </a:r>
            <a:r>
              <a:rPr lang="en-US" sz="1600" dirty="0" err="1"/>
              <a:t>Vrabie</a:t>
            </a:r>
            <a:r>
              <a:rPr lang="en-US" sz="1600" dirty="0"/>
              <a:t> D., Constrained Physics-Informed Deep Learning for Stable System Identification and Control of Linear Systems, Code release: https://github.com/pnnl/deps_arXiv2020</a:t>
            </a:r>
          </a:p>
        </p:txBody>
      </p:sp>
    </p:spTree>
    <p:extLst>
      <p:ext uri="{BB962C8B-B14F-4D97-AF65-F5344CB8AC3E}">
        <p14:creationId xmlns:p14="http://schemas.microsoft.com/office/powerpoint/2010/main" val="4334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031394"/>
          </a:xfrm>
        </p:spPr>
        <p:txBody>
          <a:bodyPr/>
          <a:lstStyle/>
          <a:p>
            <a:r>
              <a:rPr lang="en-US" sz="3200" dirty="0"/>
              <a:t>Economic DPC for Building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2293034" y="7610178"/>
            <a:ext cx="1150270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/>
              <a:t>Jan Drgona, Aaron Tuor, Elliott Skomski, Soumya Vasisht, Draguna Vrabie, Deep Learning Explicit Differentiable Predictive Control Laws for Buildings, accepted for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44" y="1474657"/>
            <a:ext cx="11163300" cy="3716575"/>
          </a:xfrm>
          <a:prstGeom prst="rect">
            <a:avLst/>
          </a:prstGeom>
        </p:spPr>
      </p:pic>
      <p:pic>
        <p:nvPicPr>
          <p:cNvPr id="15" name="Picture 14" descr="Diagram, text&#10;&#10;Description automatically generated">
            <a:extLst>
              <a:ext uri="{FF2B5EF4-FFF2-40B4-BE49-F238E27FC236}">
                <a16:creationId xmlns:a16="http://schemas.microsoft.com/office/drawing/2014/main" id="{237EE677-4D87-4A52-ACD6-3BB6DD80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49" y="5392211"/>
            <a:ext cx="3154106" cy="88273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61550B4F-EBD9-4BF2-AC28-6EA0F17C1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90" y="6602449"/>
            <a:ext cx="3055030" cy="835398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022D461E-B52E-40C2-9B88-0E3379E32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697" y="5735783"/>
            <a:ext cx="5083860" cy="15221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784E7D-054A-4ECC-9048-B10940A00532}"/>
              </a:ext>
            </a:extLst>
          </p:cNvPr>
          <p:cNvSpPr/>
          <p:nvPr/>
        </p:nvSpPr>
        <p:spPr>
          <a:xfrm>
            <a:off x="4914825" y="561163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918DA-8C7A-4F27-B152-4A70672E6C44}"/>
              </a:ext>
            </a:extLst>
          </p:cNvPr>
          <p:cNvSpPr/>
          <p:nvPr/>
        </p:nvSpPr>
        <p:spPr>
          <a:xfrm>
            <a:off x="4914824" y="670960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policy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03B896-7E6B-4A99-A2A4-E4305FBA0CBB}"/>
              </a:ext>
            </a:extLst>
          </p:cNvPr>
          <p:cNvSpPr/>
          <p:nvPr/>
        </p:nvSpPr>
        <p:spPr>
          <a:xfrm>
            <a:off x="9423089" y="5353145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Economic MPC loss function</a:t>
            </a:r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47" y="5392211"/>
            <a:ext cx="26860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031394"/>
          </a:xfrm>
        </p:spPr>
        <p:txBody>
          <a:bodyPr/>
          <a:lstStyle/>
          <a:p>
            <a:r>
              <a:rPr lang="en-US" sz="3200" dirty="0"/>
              <a:t>Closed-loop Performance of DPC on Learned Model without Plant-Model Mismatch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2293034" y="7610178"/>
            <a:ext cx="1150270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/>
              <a:t>Jan Drgona, Aaron Tuor, Elliott Skomski, Soumya Vasisht, Draguna Vrabie, Deep Learning Explicit Differentiable Predictive Control Laws for Buildings, accepted for IFAC NMPC 2021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D826BF-A524-4909-ABC6-7C192077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39" y="1615544"/>
            <a:ext cx="11704343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8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031394"/>
          </a:xfrm>
        </p:spPr>
        <p:txBody>
          <a:bodyPr/>
          <a:lstStyle/>
          <a:p>
            <a:r>
              <a:rPr lang="en-US" sz="3200" dirty="0"/>
              <a:t>Closed-loop Performance of DPC on Emulator Model with Plant-Model Mismatch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2293034" y="7610178"/>
            <a:ext cx="1150270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/>
              <a:t>Jan Drgona, Aaron Tuor, Elliott Skomski, Soumya Vasisht, Draguna Vrabie, Deep Learning Explicit Differentiable Predictive Control Laws for Buildings, accepted for IFAC NMPC 2021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D826BF-A524-4909-ABC6-7C192077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39" y="1615544"/>
            <a:ext cx="11704343" cy="5852172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683A167-EADF-460E-B9A9-7FE73E224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243" y="1596669"/>
            <a:ext cx="11704343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986535"/>
          </a:xfrm>
        </p:spPr>
        <p:txBody>
          <a:bodyPr/>
          <a:lstStyle/>
          <a:p>
            <a:r>
              <a:rPr lang="en-US" sz="3200" dirty="0"/>
              <a:t>Embedded Implementation of DPC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826756" y="6228206"/>
            <a:ext cx="4940076" cy="38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1494" y="1933776"/>
            <a:ext cx="3086637" cy="4074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1943" y="1846343"/>
            <a:ext cx="5906220" cy="41168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954B51-E337-419F-A04D-8297EA604D93}"/>
              </a:ext>
            </a:extLst>
          </p:cNvPr>
          <p:cNvSpPr txBox="1">
            <a:spLocks/>
          </p:cNvSpPr>
          <p:nvPr/>
        </p:nvSpPr>
        <p:spPr>
          <a:xfrm>
            <a:off x="7648417" y="6156646"/>
            <a:ext cx="6524783" cy="1026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1600" dirty="0"/>
              <a:t>Performance comparison: reference (red dashed), position controlled with PI controller (green), explicit model predictive control (purple), constrained differentiable predictive control (blue) and constraints (black-dashed). Bottom figures show the fan speed controls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2293034" y="7610178"/>
            <a:ext cx="1150270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/>
              <a:t>Jan </a:t>
            </a:r>
            <a:r>
              <a:rPr lang="en-US" sz="1600" dirty="0" err="1"/>
              <a:t>Drgona</a:t>
            </a:r>
            <a:r>
              <a:rPr lang="en-US" sz="1600" dirty="0"/>
              <a:t>, Karol </a:t>
            </a:r>
            <a:r>
              <a:rPr lang="en-US" sz="1600" dirty="0" err="1"/>
              <a:t>Kis</a:t>
            </a:r>
            <a:r>
              <a:rPr lang="en-US" sz="1600" dirty="0"/>
              <a:t>, Aaron </a:t>
            </a:r>
            <a:r>
              <a:rPr lang="en-US" sz="1600" dirty="0" err="1"/>
              <a:t>Tuor</a:t>
            </a:r>
            <a:r>
              <a:rPr lang="en-US" sz="1600" dirty="0"/>
              <a:t>, </a:t>
            </a:r>
            <a:r>
              <a:rPr lang="en-US" sz="1600" dirty="0" err="1"/>
              <a:t>Draguna</a:t>
            </a:r>
            <a:r>
              <a:rPr lang="en-US" sz="1600" dirty="0"/>
              <a:t> </a:t>
            </a:r>
            <a:r>
              <a:rPr lang="en-US" sz="1600" dirty="0" err="1"/>
              <a:t>Vrabie</a:t>
            </a:r>
            <a:r>
              <a:rPr lang="en-US" sz="1600" dirty="0"/>
              <a:t>, Martin </a:t>
            </a:r>
            <a:r>
              <a:rPr lang="en-US" sz="1600" dirty="0" err="1"/>
              <a:t>Klauco</a:t>
            </a:r>
            <a:r>
              <a:rPr lang="en-US" sz="1600" dirty="0"/>
              <a:t>, Differentiable Predictive Control: An MPC Alternative for Unknown Nonlinear Systems using Constrained Deep Learning; arXiv:2011.03699 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Analysis of DPC</a:t>
            </a:r>
          </a:p>
        </p:txBody>
      </p:sp>
      <p:pic>
        <p:nvPicPr>
          <p:cNvPr id="12" name="Picture 11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5525E4CF-F857-4DAC-B82D-B9118EBFD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80" y="2011519"/>
            <a:ext cx="6267656" cy="4893923"/>
          </a:xfrm>
          <a:prstGeom prst="rect">
            <a:avLst/>
          </a:prstGeom>
        </p:spPr>
      </p:pic>
      <p:pic>
        <p:nvPicPr>
          <p:cNvPr id="14" name="Picture 13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0A26CEE-2D67-439D-B339-4A8016CF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110" y="2102959"/>
            <a:ext cx="6312186" cy="55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0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Analysis of Neural Dynamics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FA25C12-1B22-43BB-A298-957F3695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93"/>
          <a:stretch/>
        </p:blipFill>
        <p:spPr>
          <a:xfrm>
            <a:off x="7575665" y="2419039"/>
            <a:ext cx="6597535" cy="42757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1C1BEA-2C99-425F-A2F5-727C027E1B44}"/>
              </a:ext>
            </a:extLst>
          </p:cNvPr>
          <p:cNvSpPr/>
          <p:nvPr/>
        </p:nvSpPr>
        <p:spPr>
          <a:xfrm>
            <a:off x="8186296" y="6694783"/>
            <a:ext cx="5808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2D attractors generated by deep neural networks.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E2B9AE-191F-4232-AB11-D2978BF99D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30482" y="3265319"/>
            <a:ext cx="7505700" cy="26843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alibri"/>
              </a:rPr>
              <a:t>Exploring connections between:</a:t>
            </a:r>
          </a:p>
          <a:p>
            <a:pPr marL="342900" indent="-342900"/>
            <a:r>
              <a:rPr lang="en-US" sz="2400" dirty="0">
                <a:cs typeface="Calibri"/>
              </a:rPr>
              <a:t>Deep neural networks  </a:t>
            </a:r>
          </a:p>
          <a:p>
            <a:pPr marL="342900" indent="-342900"/>
            <a:r>
              <a:rPr lang="en-US" sz="2400" dirty="0">
                <a:cs typeface="Calibri"/>
              </a:rPr>
              <a:t>Piecewise affine (PWA) maps</a:t>
            </a:r>
          </a:p>
          <a:p>
            <a:pPr marL="342900" indent="-342900"/>
            <a:r>
              <a:rPr lang="en-US" sz="2400" dirty="0">
                <a:cs typeface="Calibri"/>
              </a:rPr>
              <a:t>Contraction of PWA maps</a:t>
            </a:r>
          </a:p>
          <a:p>
            <a:pPr marL="342900" indent="-342900"/>
            <a:r>
              <a:rPr lang="en-US" sz="2400" dirty="0">
                <a:cs typeface="Calibri"/>
              </a:rPr>
              <a:t>Banach fixed point theorem</a:t>
            </a:r>
          </a:p>
          <a:p>
            <a:pPr marL="342900" indent="-342900"/>
            <a:r>
              <a:rPr lang="en-US" sz="2400" dirty="0">
                <a:cs typeface="Calibri"/>
              </a:rPr>
              <a:t>Stability of linear switched systems</a:t>
            </a:r>
          </a:p>
          <a:p>
            <a:pPr marL="342900" indent="-342900"/>
            <a:r>
              <a:rPr lang="en-US" sz="2400" dirty="0">
                <a:cs typeface="Calibri"/>
              </a:rPr>
              <a:t>Stability of neural feedback systems</a:t>
            </a:r>
          </a:p>
          <a:p>
            <a:pPr marL="342900" indent="-342900"/>
            <a:endParaRPr lang="en-US" sz="2400" dirty="0"/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EAF8D69-8012-46C1-A9A9-95F0E22C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21" y="2520203"/>
            <a:ext cx="2103164" cy="5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3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5D2-931B-4A1E-A481-B4E6BE90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91419"/>
            <a:ext cx="10972800" cy="1310979"/>
          </a:xfrm>
        </p:spPr>
        <p:txBody>
          <a:bodyPr vert="horz" lIns="0" tIns="54864" rIns="109728" bIns="54864" rtlCol="0" anchor="b">
            <a:normAutofit/>
          </a:bodyPr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Deep Neural Networks as </a:t>
            </a:r>
            <a:b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</a:br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Pointwise Affine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E507-4A5A-4BA1-A2F7-084320CF566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3808" y="3038892"/>
            <a:ext cx="12801600" cy="5486401"/>
          </a:xfrm>
        </p:spPr>
        <p:txBody>
          <a:bodyPr vert="horz" lIns="109728" tIns="54864" rIns="109728" bIns="54864" rtlCol="0" anchor="t">
            <a:normAutofit/>
          </a:bodyPr>
          <a:lstStyle/>
          <a:p>
            <a:endParaRPr lang="en-US" sz="2600" dirty="0">
              <a:ea typeface="+mn-lt"/>
              <a:cs typeface="+mn-lt"/>
            </a:endParaRPr>
          </a:p>
          <a:p>
            <a:r>
              <a:rPr lang="en-US" sz="2600" dirty="0">
                <a:cs typeface="Calibri"/>
              </a:rPr>
              <a:t>At every point    , the neural network,          without bias may be represented as</a:t>
            </a:r>
          </a:p>
          <a:p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where                         represent the weight parameterizations at layer    , and         is a diagonal matrix that represents the element-wise application of the nonlinear activation function </a:t>
            </a:r>
            <a:r>
              <a:rPr lang="en-US" sz="2600" dirty="0">
                <a:ea typeface="+mn-lt"/>
                <a:cs typeface="+mn-lt"/>
              </a:rPr>
              <a:t>at layer    .</a:t>
            </a:r>
          </a:p>
          <a:p>
            <a:pPr marL="0" indent="0">
              <a:buNone/>
            </a:pPr>
            <a:endParaRPr lang="en-US" sz="2600" dirty="0">
              <a:ea typeface="+mn-lt"/>
              <a:cs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EDD568-6845-41D1-BD13-FE115DE15F40}"/>
              </a:ext>
            </a:extLst>
          </p:cNvPr>
          <p:cNvSpPr txBox="1">
            <a:spLocks/>
          </p:cNvSpPr>
          <p:nvPr/>
        </p:nvSpPr>
        <p:spPr>
          <a:xfrm>
            <a:off x="1005839" y="7788357"/>
            <a:ext cx="13584050" cy="3323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latin typeface="Calibri"/>
                <a:cs typeface="Calibri"/>
              </a:rPr>
              <a:t>Jan Drgona, Aaron Tuor, Soumya Vasisht, </a:t>
            </a:r>
            <a:r>
              <a:rPr lang="en-US" sz="1600" dirty="0">
                <a:ea typeface="+mn-lt"/>
                <a:cs typeface="+mn-lt"/>
              </a:rPr>
              <a:t>Elliott Skomski, </a:t>
            </a:r>
            <a:r>
              <a:rPr lang="en-US" sz="1600" dirty="0">
                <a:latin typeface="Calibri"/>
                <a:ea typeface="+mn-lt"/>
                <a:cs typeface="+mn-lt"/>
              </a:rPr>
              <a:t>Draguna</a:t>
            </a:r>
            <a:r>
              <a:rPr lang="en-US" sz="1600" dirty="0">
                <a:latin typeface="Calibri"/>
                <a:cs typeface="Calibri"/>
              </a:rPr>
              <a:t> Vrabie, </a:t>
            </a:r>
            <a:r>
              <a:rPr lang="en-US" sz="1600" dirty="0">
                <a:ea typeface="+mn-lt"/>
                <a:cs typeface="+mn-lt"/>
              </a:rPr>
              <a:t>Spectral Analysis and Stability of Deep Neural Dynamics, arXiv:2011.13492</a:t>
            </a: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590ABED-EDBC-4B5B-A8DD-A27BCC44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869" y="4197966"/>
            <a:ext cx="5453490" cy="2917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F0B4DCD-0AE6-4D20-9019-156CA252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160" y="3709034"/>
            <a:ext cx="224941" cy="17466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B0712E7-F0C4-4347-A3D2-386772122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941" y="3598080"/>
            <a:ext cx="706901" cy="353453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D4F133A-02DB-4D93-853F-B79AC6B2B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983" y="4650725"/>
            <a:ext cx="1774667" cy="27403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B2D70D5-8745-4860-B534-B002764D1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0569" y="4688312"/>
            <a:ext cx="190881" cy="22738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01BF6CC-ADC2-45CE-8D44-5C5BCD8AA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9307" y="4636876"/>
            <a:ext cx="590505" cy="341056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01844471-22C0-40BC-9811-903F67133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137" y="5359040"/>
            <a:ext cx="211518" cy="251963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24BBD06-45D0-4A1D-8383-D18A015ED5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5320" y="6054721"/>
            <a:ext cx="7284585" cy="131195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CF56484-DA65-4383-9BFF-62905EC55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202" y="1902019"/>
            <a:ext cx="3346033" cy="16960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A201AFD-886B-4F6E-B59E-7B5F3915DD2F}"/>
              </a:ext>
            </a:extLst>
          </p:cNvPr>
          <p:cNvSpPr/>
          <p:nvPr/>
        </p:nvSpPr>
        <p:spPr>
          <a:xfrm>
            <a:off x="1150661" y="2241701"/>
            <a:ext cx="5086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/>
              </a:rPr>
              <a:t>Deep feedforward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5D2-931B-4A1E-A481-B4E6BE90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85352"/>
            <a:ext cx="10972800" cy="942725"/>
          </a:xfrm>
        </p:spPr>
        <p:txBody>
          <a:bodyPr vert="horz" lIns="0" tIns="54864" rIns="109728" bIns="54864" rtlCol="0" anchor="b">
            <a:normAutofit/>
          </a:bodyPr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Asymptotic Stability of Deep Neural Dynamics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52A1CC9-3118-4331-B764-4FC781B7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986" y="1762499"/>
            <a:ext cx="10477324" cy="3960367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A0EF0A8A-AF22-4636-A7BE-86C108341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194" y="5722865"/>
            <a:ext cx="10152617" cy="184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Weights</a:t>
            </a:r>
            <a:endParaRPr lang="en-US" dirty="0"/>
          </a:p>
        </p:txBody>
      </p:sp>
      <p:pic>
        <p:nvPicPr>
          <p:cNvPr id="5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8BF9CD-E69C-2C42-91F8-5B05D9C2A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499" y="1726975"/>
            <a:ext cx="8423637" cy="59003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41BEE-562A-054B-A324-F0251CD152FA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2862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Calibri"/>
                <a:cs typeface="Calibri"/>
              </a:rPr>
              <a:t>Jan </a:t>
            </a:r>
            <a:r>
              <a:rPr lang="en-US" sz="1400" dirty="0" err="1">
                <a:latin typeface="Calibri"/>
                <a:cs typeface="Calibri"/>
              </a:rPr>
              <a:t>Drgona</a:t>
            </a:r>
            <a:r>
              <a:rPr lang="en-US" sz="1400" dirty="0">
                <a:latin typeface="Calibri"/>
                <a:cs typeface="Calibri"/>
              </a:rPr>
              <a:t>, Aaron </a:t>
            </a:r>
            <a:r>
              <a:rPr lang="en-US" sz="1400" dirty="0" err="1">
                <a:latin typeface="Calibri"/>
                <a:cs typeface="Calibri"/>
              </a:rPr>
              <a:t>Tuor</a:t>
            </a:r>
            <a:r>
              <a:rPr lang="en-US" sz="1400" dirty="0">
                <a:latin typeface="Calibri"/>
                <a:cs typeface="Calibri"/>
              </a:rPr>
              <a:t>, Soumya </a:t>
            </a:r>
            <a:r>
              <a:rPr lang="en-US" sz="1400" dirty="0" err="1">
                <a:latin typeface="Calibri"/>
                <a:cs typeface="Calibri"/>
              </a:rPr>
              <a:t>Vasisht</a:t>
            </a:r>
            <a:r>
              <a:rPr lang="en-US" sz="1400" dirty="0">
                <a:latin typeface="Calibri"/>
                <a:cs typeface="Calibri"/>
              </a:rPr>
              <a:t>, </a:t>
            </a:r>
            <a:r>
              <a:rPr lang="en-US" sz="1400" dirty="0">
                <a:ea typeface="+mn-lt"/>
                <a:cs typeface="+mn-lt"/>
              </a:rPr>
              <a:t>Elliott </a:t>
            </a:r>
            <a:r>
              <a:rPr lang="en-US" sz="1400" dirty="0" err="1">
                <a:ea typeface="+mn-lt"/>
                <a:cs typeface="+mn-lt"/>
              </a:rPr>
              <a:t>Skomski</a:t>
            </a:r>
            <a:r>
              <a:rPr lang="en-US" sz="1400" dirty="0">
                <a:ea typeface="+mn-lt"/>
                <a:cs typeface="+mn-lt"/>
              </a:rPr>
              <a:t>, </a:t>
            </a:r>
            <a:r>
              <a:rPr lang="en-US" sz="1400" dirty="0" err="1">
                <a:latin typeface="Calibri"/>
                <a:ea typeface="+mn-lt"/>
                <a:cs typeface="+mn-lt"/>
              </a:rPr>
              <a:t>Draguna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Vrabie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dirty="0">
                <a:ea typeface="+mn-lt"/>
                <a:cs typeface="+mn-lt"/>
              </a:rPr>
              <a:t>Spectral Analysis and Stability of Deep Neural Dynamics, arXiv:2011.13492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60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B8AAE-C01D-4203-8CA2-F610C3A0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CDEF6-EEF2-4551-AE80-CC165025C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586" y="270933"/>
            <a:ext cx="10660673" cy="1310979"/>
          </a:xfrm>
        </p:spPr>
        <p:txBody>
          <a:bodyPr/>
          <a:lstStyle/>
          <a:p>
            <a:r>
              <a:rPr lang="en-US" sz="3200" dirty="0"/>
              <a:t>Objective: </a:t>
            </a:r>
            <a:br>
              <a:rPr lang="en-US" sz="3200" dirty="0"/>
            </a:br>
            <a:r>
              <a:rPr lang="en-US" sz="3200" dirty="0"/>
              <a:t>Integrate Deep Learning with MPC and Physics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F7F8C2-66AD-450F-A20B-4266FCE219CE}"/>
              </a:ext>
            </a:extLst>
          </p:cNvPr>
          <p:cNvGraphicFramePr>
            <a:graphicFrameLocks/>
          </p:cNvGraphicFramePr>
          <p:nvPr/>
        </p:nvGraphicFramePr>
        <p:xfrm>
          <a:off x="1828800" y="2316480"/>
          <a:ext cx="11868150" cy="4598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668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Biases and Depth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41BEE-562A-054B-A324-F0251CD152FA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2862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Calibri"/>
                <a:cs typeface="Calibri"/>
              </a:rPr>
              <a:t>Jan </a:t>
            </a:r>
            <a:r>
              <a:rPr lang="en-US" sz="1400" dirty="0" err="1">
                <a:latin typeface="Calibri"/>
                <a:cs typeface="Calibri"/>
              </a:rPr>
              <a:t>Drgona</a:t>
            </a:r>
            <a:r>
              <a:rPr lang="en-US" sz="1400" dirty="0">
                <a:latin typeface="Calibri"/>
                <a:cs typeface="Calibri"/>
              </a:rPr>
              <a:t>, Aaron </a:t>
            </a:r>
            <a:r>
              <a:rPr lang="en-US" sz="1400" dirty="0" err="1">
                <a:latin typeface="Calibri"/>
                <a:cs typeface="Calibri"/>
              </a:rPr>
              <a:t>Tuor</a:t>
            </a:r>
            <a:r>
              <a:rPr lang="en-US" sz="1400" dirty="0">
                <a:latin typeface="Calibri"/>
                <a:cs typeface="Calibri"/>
              </a:rPr>
              <a:t>, Soumya </a:t>
            </a:r>
            <a:r>
              <a:rPr lang="en-US" sz="1400" dirty="0" err="1">
                <a:latin typeface="Calibri"/>
                <a:cs typeface="Calibri"/>
              </a:rPr>
              <a:t>Vasisht</a:t>
            </a:r>
            <a:r>
              <a:rPr lang="en-US" sz="1400" dirty="0">
                <a:latin typeface="Calibri"/>
                <a:cs typeface="Calibri"/>
              </a:rPr>
              <a:t>, </a:t>
            </a:r>
            <a:r>
              <a:rPr lang="en-US" sz="1400" dirty="0">
                <a:ea typeface="+mn-lt"/>
                <a:cs typeface="+mn-lt"/>
              </a:rPr>
              <a:t>Elliott </a:t>
            </a:r>
            <a:r>
              <a:rPr lang="en-US" sz="1400" dirty="0" err="1">
                <a:ea typeface="+mn-lt"/>
                <a:cs typeface="+mn-lt"/>
              </a:rPr>
              <a:t>Skomski</a:t>
            </a:r>
            <a:r>
              <a:rPr lang="en-US" sz="1400" dirty="0">
                <a:ea typeface="+mn-lt"/>
                <a:cs typeface="+mn-lt"/>
              </a:rPr>
              <a:t>, </a:t>
            </a:r>
            <a:r>
              <a:rPr lang="en-US" sz="1400" dirty="0" err="1">
                <a:latin typeface="Calibri"/>
                <a:ea typeface="+mn-lt"/>
                <a:cs typeface="+mn-lt"/>
              </a:rPr>
              <a:t>Draguna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Vrabie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dirty="0">
                <a:ea typeface="+mn-lt"/>
                <a:cs typeface="+mn-lt"/>
              </a:rPr>
              <a:t>Spectral Analysis and Stability of Deep Neural Dynamics, arXiv:2011.13492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5E5516F1-153E-4642-BE3B-66D69730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78625"/>
            <a:ext cx="8481834" cy="277227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CE4342B-A4EA-41C2-9D7C-C9BFB085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819" y="4468056"/>
            <a:ext cx="8917893" cy="317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7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Activation Functions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41BEE-562A-054B-A324-F0251CD152FA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2862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Calibri"/>
                <a:cs typeface="Calibri"/>
              </a:rPr>
              <a:t>Jan </a:t>
            </a:r>
            <a:r>
              <a:rPr lang="en-US" sz="1400" dirty="0" err="1">
                <a:latin typeface="Calibri"/>
                <a:cs typeface="Calibri"/>
              </a:rPr>
              <a:t>Drgona</a:t>
            </a:r>
            <a:r>
              <a:rPr lang="en-US" sz="1400" dirty="0">
                <a:latin typeface="Calibri"/>
                <a:cs typeface="Calibri"/>
              </a:rPr>
              <a:t>, Aaron </a:t>
            </a:r>
            <a:r>
              <a:rPr lang="en-US" sz="1400" dirty="0" err="1">
                <a:latin typeface="Calibri"/>
                <a:cs typeface="Calibri"/>
              </a:rPr>
              <a:t>Tuor</a:t>
            </a:r>
            <a:r>
              <a:rPr lang="en-US" sz="1400" dirty="0">
                <a:latin typeface="Calibri"/>
                <a:cs typeface="Calibri"/>
              </a:rPr>
              <a:t>, Soumya </a:t>
            </a:r>
            <a:r>
              <a:rPr lang="en-US" sz="1400" dirty="0" err="1">
                <a:latin typeface="Calibri"/>
                <a:cs typeface="Calibri"/>
              </a:rPr>
              <a:t>Vasisht</a:t>
            </a:r>
            <a:r>
              <a:rPr lang="en-US" sz="1400" dirty="0">
                <a:latin typeface="Calibri"/>
                <a:cs typeface="Calibri"/>
              </a:rPr>
              <a:t>, </a:t>
            </a:r>
            <a:r>
              <a:rPr lang="en-US" sz="1400" dirty="0">
                <a:ea typeface="+mn-lt"/>
                <a:cs typeface="+mn-lt"/>
              </a:rPr>
              <a:t>Elliott </a:t>
            </a:r>
            <a:r>
              <a:rPr lang="en-US" sz="1400" dirty="0" err="1">
                <a:ea typeface="+mn-lt"/>
                <a:cs typeface="+mn-lt"/>
              </a:rPr>
              <a:t>Skomski</a:t>
            </a:r>
            <a:r>
              <a:rPr lang="en-US" sz="1400" dirty="0">
                <a:ea typeface="+mn-lt"/>
                <a:cs typeface="+mn-lt"/>
              </a:rPr>
              <a:t>, </a:t>
            </a:r>
            <a:r>
              <a:rPr lang="en-US" sz="1400" dirty="0" err="1">
                <a:latin typeface="Calibri"/>
                <a:ea typeface="+mn-lt"/>
                <a:cs typeface="+mn-lt"/>
              </a:rPr>
              <a:t>Draguna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Vrabie</a:t>
            </a:r>
            <a:r>
              <a:rPr lang="en-US" sz="1400" dirty="0">
                <a:latin typeface="Calibri"/>
                <a:cs typeface="Calibri"/>
              </a:rPr>
              <a:t>, </a:t>
            </a:r>
            <a:r>
              <a:rPr lang="en-US" sz="1400" dirty="0">
                <a:ea typeface="+mn-lt"/>
                <a:cs typeface="+mn-lt"/>
              </a:rPr>
              <a:t>Spectral Analysis and Stability of Deep Neural Dynamics, arXiv:2011.13492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55D75E-503F-8A47-A577-DF96EFBA25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621" y="1906253"/>
            <a:ext cx="7767488" cy="3283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3477F-ADAA-438D-AD84-098295289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810" y="5140378"/>
            <a:ext cx="9366885" cy="251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0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68459-4886-41B5-98FD-22F64DD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F8DF3-E8E6-47BB-BAD5-AF1382FE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06407"/>
          </a:xfrm>
        </p:spPr>
        <p:txBody>
          <a:bodyPr/>
          <a:lstStyle/>
          <a:p>
            <a:r>
              <a:rPr lang="en-US" dirty="0"/>
              <a:t>Stability Analysis of Neural State Space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D7A74-342A-4A8B-A7F8-31B5D6FA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58" y="1924874"/>
            <a:ext cx="3601348" cy="53010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F4C5334-A520-4BFB-8E53-61376177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09" y="3043598"/>
            <a:ext cx="8176689" cy="212158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2D5CBFF-CD5D-4A59-96B5-9A45D66A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241" y="5650819"/>
            <a:ext cx="8106855" cy="21215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E3295B-FD38-46B1-99B8-19D34BD1B78A}"/>
              </a:ext>
            </a:extLst>
          </p:cNvPr>
          <p:cNvSpPr/>
          <p:nvPr/>
        </p:nvSpPr>
        <p:spPr>
          <a:xfrm>
            <a:off x="3707381" y="2610831"/>
            <a:ext cx="4580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Two tank system: 2 states x, 2 inputs u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4476D9-382F-4817-8FC5-798B47F554AA}"/>
              </a:ext>
            </a:extLst>
          </p:cNvPr>
          <p:cNvSpPr/>
          <p:nvPr/>
        </p:nvSpPr>
        <p:spPr>
          <a:xfrm>
            <a:off x="3707381" y="5196638"/>
            <a:ext cx="6912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Exothermic stirred tank reactor system: 2 states x, 1 input 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68459-4886-41B5-98FD-22F64DD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F8DF3-E8E6-47BB-BAD5-AF1382FE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Full State Neural Feedback Systems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9246171-210B-41CD-862C-6AB2CD49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302165"/>
            <a:ext cx="3800475" cy="6181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14A443E-3317-4E0B-9671-269785DD7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442" y="3372348"/>
            <a:ext cx="2611181" cy="5435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C36268-6850-42FF-871C-9235F0E46E1D}"/>
              </a:ext>
            </a:extLst>
          </p:cNvPr>
          <p:cNvSpPr/>
          <p:nvPr/>
        </p:nvSpPr>
        <p:spPr>
          <a:xfrm>
            <a:off x="3200400" y="1848586"/>
            <a:ext cx="7779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Closed-loop system with linear system dynamics and neural policy: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FE5B3B-F6CB-4EBC-8BE4-7B9F5DA4FCE0}"/>
              </a:ext>
            </a:extLst>
          </p:cNvPr>
          <p:cNvSpPr/>
          <p:nvPr/>
        </p:nvSpPr>
        <p:spPr>
          <a:xfrm>
            <a:off x="3200400" y="2883996"/>
            <a:ext cx="5691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Pointwise affine form of the neural control policy: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02DC7E-C2AD-4A10-8A3C-9C6285407529}"/>
              </a:ext>
            </a:extLst>
          </p:cNvPr>
          <p:cNvSpPr/>
          <p:nvPr/>
        </p:nvSpPr>
        <p:spPr>
          <a:xfrm>
            <a:off x="3200399" y="3971531"/>
            <a:ext cx="7643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Pointwise affine form of the closed-loop system with neural policy: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8483D0-5BAB-4430-9434-E5C112F19199}"/>
              </a:ext>
            </a:extLst>
          </p:cNvPr>
          <p:cNvSpPr/>
          <p:nvPr/>
        </p:nvSpPr>
        <p:spPr>
          <a:xfrm>
            <a:off x="1748790" y="7266169"/>
            <a:ext cx="12378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Jan Drgona, Aaron Tuor, Draguna Vrabie, </a:t>
            </a:r>
            <a:r>
              <a:rPr lang="en-US" sz="1600" dirty="0"/>
              <a:t>Learning Stable Adaptive Explicit Differentiable Predictive Control for Unknown Linear Systems, under review, 2021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68F9D77-53F6-44A6-8F0F-2F0374B40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447" y="4472058"/>
            <a:ext cx="4121623" cy="453814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8349A40C-B3B4-4319-896C-035275B3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447" y="5111345"/>
            <a:ext cx="7547583" cy="18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A22A6D3-5AA8-4E78-9375-3864028A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556" y="2711199"/>
            <a:ext cx="2740263" cy="17190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FADD-FA58-43C2-8804-25DDBCA3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035332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A3B2715-5D95-45C4-A29E-D20A664E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213" y="1961429"/>
            <a:ext cx="2217572" cy="1218529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9894262-A09A-423E-81C8-72260E227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8474" y="560262"/>
            <a:ext cx="2206261" cy="1240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E837FB-8319-4B24-A787-7C040770A7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9648" y="500719"/>
            <a:ext cx="2965425" cy="1578757"/>
          </a:xfrm>
          <a:prstGeom prst="rect">
            <a:avLst/>
          </a:prstGeom>
        </p:spPr>
      </p:pic>
      <p:pic>
        <p:nvPicPr>
          <p:cNvPr id="9" name="Picture 8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99D47C1-A19A-414B-A30A-54429B21A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424" y="3350518"/>
            <a:ext cx="2231439" cy="1489166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724C4C-DE19-478E-8928-9F77EC5F79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179" y="6160131"/>
            <a:ext cx="2403747" cy="1719324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6D6FC4-5C46-44BB-9DA8-AD17E55C6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342" y="511141"/>
            <a:ext cx="2231439" cy="2139649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804756B8-78D7-44FE-917D-92A431227C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632" y="4941424"/>
            <a:ext cx="2660312" cy="1124462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30044AB-3ABE-48AB-B05D-B2677A83E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31" y="5358170"/>
            <a:ext cx="3141164" cy="25348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175EF0-3A9E-4BC3-A33E-96D6127AA7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251" y="2360992"/>
            <a:ext cx="3284841" cy="16371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6C42BC-96BA-4ECF-8207-D7B1521C8EC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50000"/>
          <a:stretch/>
        </p:blipFill>
        <p:spPr>
          <a:xfrm>
            <a:off x="6571663" y="4258995"/>
            <a:ext cx="3090863" cy="786689"/>
          </a:xfrm>
          <a:prstGeom prst="rect">
            <a:avLst/>
          </a:prstGeom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58487" y="1875497"/>
            <a:ext cx="5391468" cy="619338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dirty="0">
                <a:latin typeface="Arial"/>
                <a:cs typeface="Arial"/>
              </a:rPr>
              <a:t>Differentiable Predictive Control</a:t>
            </a:r>
          </a:p>
          <a:p>
            <a:pPr lvl="1"/>
            <a:r>
              <a:rPr lang="en-US" dirty="0"/>
              <a:t>Neural state space model for system ID</a:t>
            </a:r>
          </a:p>
          <a:p>
            <a:pPr lvl="1"/>
            <a:r>
              <a:rPr lang="en-US" dirty="0"/>
              <a:t>Incorporating constraints (neural gray-box)</a:t>
            </a:r>
          </a:p>
          <a:p>
            <a:pPr lvl="1"/>
            <a:r>
              <a:rPr lang="en-US" dirty="0"/>
              <a:t>Theoretical connection with MPC</a:t>
            </a:r>
          </a:p>
          <a:p>
            <a:pPr lvl="1"/>
            <a:r>
              <a:rPr lang="en-US" dirty="0"/>
              <a:t>Explicit neural control policies</a:t>
            </a:r>
          </a:p>
          <a:p>
            <a:pPr lvl="1"/>
            <a:r>
              <a:rPr lang="en-US" dirty="0"/>
              <a:t>Embedded implementation with low-cost HW</a:t>
            </a:r>
          </a:p>
          <a:p>
            <a:r>
              <a:rPr lang="en-US" b="1" dirty="0">
                <a:latin typeface="Arial"/>
                <a:cs typeface="Arial"/>
              </a:rPr>
              <a:t>Ongoing work</a:t>
            </a:r>
          </a:p>
          <a:p>
            <a:pPr lvl="1"/>
            <a:r>
              <a:rPr lang="en-US" dirty="0">
                <a:latin typeface="Arial"/>
                <a:cs typeface="Arial"/>
              </a:rPr>
              <a:t>Uncertainty Quantification</a:t>
            </a:r>
          </a:p>
          <a:p>
            <a:pPr lvl="1"/>
            <a:r>
              <a:rPr lang="en-US" dirty="0">
                <a:latin typeface="Arial"/>
                <a:cs typeface="Arial"/>
              </a:rPr>
              <a:t>Plant-model mismatch</a:t>
            </a:r>
          </a:p>
          <a:p>
            <a:pPr lvl="1"/>
            <a:r>
              <a:rPr lang="en-US" dirty="0">
                <a:latin typeface="Arial"/>
                <a:cs typeface="Arial"/>
              </a:rPr>
              <a:t>Theoretical guarantees: convergence, stability, constraints satisfaction</a:t>
            </a:r>
          </a:p>
          <a:p>
            <a:r>
              <a:rPr lang="en-US" b="1" dirty="0">
                <a:latin typeface="Arial"/>
                <a:cs typeface="Arial"/>
              </a:rPr>
              <a:t>Code development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Neuromancer software package</a:t>
            </a:r>
          </a:p>
          <a:p>
            <a:pPr lvl="2"/>
            <a:r>
              <a:rPr lang="en-US" dirty="0">
                <a:latin typeface="Arial"/>
                <a:cs typeface="Arial"/>
                <a:hlinkClick r:id="rId15"/>
              </a:rPr>
              <a:t>https://github.com/pnnl/neuromancer</a:t>
            </a:r>
            <a:r>
              <a:rPr lang="en-US" dirty="0">
                <a:latin typeface="Arial"/>
                <a:cs typeface="Arial"/>
              </a:rPr>
              <a:t> </a:t>
            </a:r>
          </a:p>
          <a:p>
            <a:pPr lvl="1"/>
            <a:r>
              <a:rPr lang="en-US" dirty="0">
                <a:latin typeface="Arial"/>
                <a:cs typeface="Arial"/>
              </a:rPr>
              <a:t>Structured linear maps in </a:t>
            </a:r>
            <a:r>
              <a:rPr lang="en-US" dirty="0" err="1">
                <a:latin typeface="Arial"/>
                <a:cs typeface="Arial"/>
              </a:rPr>
              <a:t>Pytorch</a:t>
            </a:r>
            <a:r>
              <a:rPr lang="en-US" dirty="0">
                <a:latin typeface="Arial"/>
                <a:cs typeface="Arial"/>
              </a:rPr>
              <a:t> </a:t>
            </a:r>
          </a:p>
          <a:p>
            <a:pPr lvl="2"/>
            <a:r>
              <a:rPr lang="en-US" dirty="0">
                <a:latin typeface="Arial"/>
                <a:cs typeface="Arial"/>
                <a:hlinkClick r:id="rId16"/>
              </a:rPr>
              <a:t>https://pnnl.github.io/slim/</a:t>
            </a:r>
            <a:r>
              <a:rPr lang="en-US" dirty="0">
                <a:latin typeface="Arial"/>
                <a:cs typeface="Arial"/>
              </a:rPr>
              <a:t> </a:t>
            </a:r>
          </a:p>
          <a:p>
            <a:r>
              <a:rPr lang="en-US" b="1" dirty="0">
                <a:latin typeface="Arial"/>
                <a:cs typeface="Arial"/>
              </a:rPr>
              <a:t>Long-Term Vision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Causal discovery, dynamical coupling</a:t>
            </a:r>
          </a:p>
          <a:p>
            <a:pPr lvl="1"/>
            <a:r>
              <a:rPr lang="en-US" dirty="0">
                <a:latin typeface="Arial"/>
                <a:cs typeface="Arial"/>
              </a:rPr>
              <a:t>Solving large-scale non-convex constrained optimization problems</a:t>
            </a:r>
          </a:p>
          <a:p>
            <a:pPr lvl="1"/>
            <a:r>
              <a:rPr lang="en-US" dirty="0">
                <a:latin typeface="Arial"/>
                <a:cs typeface="Arial"/>
              </a:rPr>
              <a:t>Applications in energy, manufacturing, cyber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D70817-D2B5-4B5D-8C54-A80CFE0F4B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32813" y="6200777"/>
            <a:ext cx="2403747" cy="1808702"/>
          </a:xfrm>
          <a:prstGeom prst="rect">
            <a:avLst/>
          </a:prstGeom>
        </p:spPr>
      </p:pic>
      <p:pic>
        <p:nvPicPr>
          <p:cNvPr id="24" name="Picture 23" descr="Chart, bar chart&#10;&#10;Description automatically generated">
            <a:extLst>
              <a:ext uri="{FF2B5EF4-FFF2-40B4-BE49-F238E27FC236}">
                <a16:creationId xmlns:a16="http://schemas.microsoft.com/office/drawing/2014/main" id="{5A4889BA-930C-4937-84FA-F65D5128C9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534" y="4424027"/>
            <a:ext cx="2513714" cy="191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81628-EB9F-6F46-AEE2-D1A1F91E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1C9-40A2-D040-8B1D-44D0CAB3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Attractors of Deep Neural Networks</a:t>
            </a:r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719D53-40D8-6B46-B6EE-34CB496736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425" y="2459268"/>
            <a:ext cx="6201555" cy="4435775"/>
          </a:xfrm>
          <a:prstGeom prst="rect">
            <a:avLst/>
          </a:prstGeom>
        </p:spPr>
      </p:pic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8076FD8-499A-9C42-83D9-08CA8528CA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981" y="2459268"/>
            <a:ext cx="6441778" cy="50157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D1E4F3-6596-5A43-99A2-32A88EF9CC8D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2862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Jan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Drgona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Aaron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Tuor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Soumya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Vasisht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Skomski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, 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Draguna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Vrabie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58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81628-EB9F-6F46-AEE2-D1A1F91E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1C9-40A2-D040-8B1D-44D0CAB3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Attractors of Deep Neural Networks</a:t>
            </a:r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719D53-40D8-6B46-B6EE-34CB496736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425" y="2459268"/>
            <a:ext cx="6201555" cy="44357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D1E4F3-6596-5A43-99A2-32A88EF9CC8D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2862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Jan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Drgona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Aaron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Tuor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Soumya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Vasisht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Skomski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, </a:t>
            </a:r>
            <a:r>
              <a:rPr lang="en-US" sz="14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Draguna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Vrabie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17C7BC4-A1DC-4DDA-A7FC-A25926F90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10" y="2459268"/>
            <a:ext cx="6914599" cy="46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6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9E0D02-4B2F-4F3E-BA13-7D8AC8C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E459D-A718-472D-9482-64752304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087581"/>
          </a:xfrm>
        </p:spPr>
        <p:txBody>
          <a:bodyPr/>
          <a:lstStyle/>
          <a:p>
            <a:r>
              <a:rPr lang="en-US" sz="3200" dirty="0"/>
              <a:t>Deep Learning of MPC-based Control Policies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3527C59-9C29-405F-9A83-E9D43DB2BF6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</p:spPr>
        <p:txBody>
          <a:bodyPr/>
          <a:lstStyle/>
          <a:p>
            <a:r>
              <a:rPr lang="en-US" sz="2400" dirty="0"/>
              <a:t>Approximate MPC</a:t>
            </a:r>
          </a:p>
          <a:p>
            <a:pPr lvl="1"/>
            <a:r>
              <a:rPr lang="en-US" sz="2000" dirty="0"/>
              <a:t>Supervised learning</a:t>
            </a:r>
          </a:p>
          <a:p>
            <a:pPr lvl="1"/>
            <a:r>
              <a:rPr lang="en-US" sz="2000" dirty="0"/>
              <a:t>Imitation learning of MPC</a:t>
            </a:r>
          </a:p>
          <a:p>
            <a:pPr lvl="1"/>
            <a:r>
              <a:rPr lang="en-US" sz="2000" dirty="0"/>
              <a:t>Requires original MPC </a:t>
            </a:r>
          </a:p>
          <a:p>
            <a:pPr lvl="1"/>
            <a:r>
              <a:rPr lang="en-US" sz="2000" dirty="0"/>
              <a:t>Requires system model</a:t>
            </a:r>
          </a:p>
          <a:p>
            <a:pPr marL="548640" lvl="1" indent="0">
              <a:buNone/>
            </a:pPr>
            <a:endParaRPr lang="en-US" sz="2000" dirty="0"/>
          </a:p>
          <a:p>
            <a:pPr marL="548640" lvl="1" indent="0">
              <a:buNone/>
            </a:pPr>
            <a:endParaRPr lang="en-US" sz="2000" dirty="0"/>
          </a:p>
          <a:p>
            <a:pPr marL="548640" lvl="1" indent="0">
              <a:buNone/>
            </a:pPr>
            <a:endParaRPr lang="en-US" sz="2000" dirty="0"/>
          </a:p>
          <a:p>
            <a:pPr marL="548640" lvl="1" indent="0">
              <a:buNone/>
            </a:pPr>
            <a:endParaRPr lang="en-US" sz="2000" dirty="0"/>
          </a:p>
          <a:p>
            <a:pPr marL="548640" lvl="1" indent="0">
              <a:buNone/>
            </a:pPr>
            <a:endParaRPr lang="en-US" sz="2000" dirty="0"/>
          </a:p>
          <a:p>
            <a:r>
              <a:rPr lang="en-US" sz="2400" dirty="0"/>
              <a:t>Differentiable Predictive Control</a:t>
            </a:r>
          </a:p>
          <a:p>
            <a:pPr lvl="1"/>
            <a:r>
              <a:rPr lang="en-US" sz="2000" dirty="0"/>
              <a:t>Neural state space models</a:t>
            </a:r>
          </a:p>
          <a:p>
            <a:pPr lvl="1"/>
            <a:r>
              <a:rPr lang="en-US" sz="2000" dirty="0"/>
              <a:t>Differentiable closed-loop model</a:t>
            </a:r>
          </a:p>
          <a:p>
            <a:pPr lvl="1"/>
            <a:r>
              <a:rPr lang="en-US" sz="2000" dirty="0"/>
              <a:t>Model-based policy optimization</a:t>
            </a:r>
          </a:p>
          <a:p>
            <a:pPr lvl="1"/>
            <a:r>
              <a:rPr lang="en-US" sz="2000" dirty="0"/>
              <a:t>Theoretical connection with MPC 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A91365-2C04-4165-BE82-71F4A401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555" y="5471189"/>
            <a:ext cx="6830303" cy="2487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76F4F-CEAC-4FAE-8551-75484E17C1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284" y="1684674"/>
            <a:ext cx="5509110" cy="25104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6F4785-C9E6-4C7E-BBB4-0D704ED74462}"/>
              </a:ext>
            </a:extLst>
          </p:cNvPr>
          <p:cNvSpPr/>
          <p:nvPr/>
        </p:nvSpPr>
        <p:spPr>
          <a:xfrm>
            <a:off x="1251066" y="4322531"/>
            <a:ext cx="124386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Drgona J., et al., “Approximate model predictive building control via machine learning,” </a:t>
            </a:r>
            <a:r>
              <a:rPr lang="en-US" sz="1400" i="1" dirty="0"/>
              <a:t>Applied Energy</a:t>
            </a:r>
            <a:r>
              <a:rPr lang="en-US" sz="1400" dirty="0"/>
              <a:t>, 2018</a:t>
            </a:r>
          </a:p>
          <a:p>
            <a:pPr lvl="1"/>
            <a:r>
              <a:rPr lang="en-US" sz="1400" dirty="0"/>
              <a:t>Drgona J., Helsen L., Vrabie D., "Cutting the Deployment Costs of Physics-Based MPC in Buildings by Simulation-Based Imitation Learning.”, proceedings of Dynamic Systems and Control Conference 2020, - Best paper award </a:t>
            </a:r>
          </a:p>
        </p:txBody>
      </p:sp>
    </p:spTree>
    <p:extLst>
      <p:ext uri="{BB962C8B-B14F-4D97-AF65-F5344CB8AC3E}">
        <p14:creationId xmlns:p14="http://schemas.microsoft.com/office/powerpoint/2010/main" val="31990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B6725-0CB3-A94F-97E7-1D484BD0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93BCC-A1B1-2E4F-AB2C-09EC1109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Formulations of Constrained Optimization Problems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5814B-A810-494C-BCA7-0C4744CA45E2}"/>
              </a:ext>
            </a:extLst>
          </p:cNvPr>
          <p:cNvSpPr/>
          <p:nvPr/>
        </p:nvSpPr>
        <p:spPr>
          <a:xfrm>
            <a:off x="1559378" y="2015521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Standard form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F1FEB-5374-4F95-9944-AB18D101A2A0}"/>
              </a:ext>
            </a:extLst>
          </p:cNvPr>
          <p:cNvSpPr/>
          <p:nvPr/>
        </p:nvSpPr>
        <p:spPr>
          <a:xfrm>
            <a:off x="7894788" y="2005288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Parametric programming</a:t>
            </a:r>
            <a:endParaRPr lang="en-US" sz="2000" b="1" dirty="0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EC3E5FC4-7AEF-40D1-B09E-C68BEC62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939" y="2474344"/>
            <a:ext cx="2863861" cy="12323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0192F4-BE29-4B30-BC0D-EC37F832E933}"/>
              </a:ext>
            </a:extLst>
          </p:cNvPr>
          <p:cNvSpPr/>
          <p:nvPr/>
        </p:nvSpPr>
        <p:spPr>
          <a:xfrm>
            <a:off x="4797114" y="2005288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282B2E"/>
                </a:solidFill>
                <a:ea typeface="ヒラギノ角ゴ Pro W3" charset="0"/>
                <a:cs typeface="Arial"/>
              </a:rPr>
              <a:t>Lagrangian</a:t>
            </a:r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 form</a:t>
            </a:r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DAE3-9360-47D7-BAD6-0CC430145FA3}"/>
              </a:ext>
            </a:extLst>
          </p:cNvPr>
          <p:cNvSpPr/>
          <p:nvPr/>
        </p:nvSpPr>
        <p:spPr>
          <a:xfrm>
            <a:off x="11681519" y="2005288"/>
            <a:ext cx="2278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Machine learning</a:t>
            </a:r>
            <a:endParaRPr lang="en-US" sz="2000" b="1" dirty="0"/>
          </a:p>
        </p:txBody>
      </p:sp>
      <p:pic>
        <p:nvPicPr>
          <p:cNvPr id="19" name="Picture 18" descr="Schematic&#10;&#10;Description automatically generated">
            <a:extLst>
              <a:ext uri="{FF2B5EF4-FFF2-40B4-BE49-F238E27FC236}">
                <a16:creationId xmlns:a16="http://schemas.microsoft.com/office/drawing/2014/main" id="{BDBC55DA-F696-423B-AF22-134657134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87" y="3767705"/>
            <a:ext cx="2413544" cy="1980468"/>
          </a:xfrm>
          <a:prstGeom prst="rect">
            <a:avLst/>
          </a:prstGeom>
        </p:spPr>
      </p:pic>
      <p:pic>
        <p:nvPicPr>
          <p:cNvPr id="21" name="Picture 20" descr="Chart, surface chart&#10;&#10;Description automatically generated">
            <a:extLst>
              <a:ext uri="{FF2B5EF4-FFF2-40B4-BE49-F238E27FC236}">
                <a16:creationId xmlns:a16="http://schemas.microsoft.com/office/drawing/2014/main" id="{5A7C8B70-BA37-4408-84AF-27D0A6CE3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601" y="3656868"/>
            <a:ext cx="2865368" cy="2145216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57E38CB0-EEE9-4CB6-B279-34E42F162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746" y="2475481"/>
            <a:ext cx="2509786" cy="12922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AA2D1F-5A40-4EE2-963E-99F73C5A9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983" y="2564604"/>
            <a:ext cx="3355919" cy="4001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0C693C-D34D-46A3-8346-C1D8B28AA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976" y="3590405"/>
            <a:ext cx="2857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F428CE2B-8E20-41BA-9A04-4FCDAD7ED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9167" y="2405398"/>
            <a:ext cx="2522892" cy="8199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55FB751-0D48-4E41-A393-6E205D647124}"/>
              </a:ext>
            </a:extLst>
          </p:cNvPr>
          <p:cNvSpPr/>
          <p:nvPr/>
        </p:nvSpPr>
        <p:spPr>
          <a:xfrm>
            <a:off x="1163504" y="5985741"/>
            <a:ext cx="28488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“online”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Single solution for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given parameter values</a:t>
            </a: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1D41F1-4F92-47E2-89C6-AC83AD6EA31E}"/>
              </a:ext>
            </a:extLst>
          </p:cNvPr>
          <p:cNvSpPr/>
          <p:nvPr/>
        </p:nvSpPr>
        <p:spPr>
          <a:xfrm>
            <a:off x="8062470" y="5991083"/>
            <a:ext cx="28761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“offline”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Obtains a solution map 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for a set of parameters</a:t>
            </a:r>
            <a:endParaRPr lang="en-US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89E611-2562-4FF3-ABAA-87D8EA5072DB}"/>
              </a:ext>
            </a:extLst>
          </p:cNvPr>
          <p:cNvSpPr/>
          <p:nvPr/>
        </p:nvSpPr>
        <p:spPr>
          <a:xfrm>
            <a:off x="11509186" y="5985741"/>
            <a:ext cx="27895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“offline”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Obtains a model (map)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for a set of datapoints</a:t>
            </a: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8063A8-8F22-4A15-A150-3777BB52DBFF}"/>
              </a:ext>
            </a:extLst>
          </p:cNvPr>
          <p:cNvSpPr/>
          <p:nvPr/>
        </p:nvSpPr>
        <p:spPr>
          <a:xfrm>
            <a:off x="4436657" y="5985741"/>
            <a:ext cx="32015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“online”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Using soft constraints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Instead of hard constraints</a:t>
            </a:r>
          </a:p>
        </p:txBody>
      </p:sp>
      <p:pic>
        <p:nvPicPr>
          <p:cNvPr id="2052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1AF2306D-5EAA-41C5-9046-60D31DB5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102" y="3956858"/>
            <a:ext cx="3225714" cy="161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B6725-0CB3-A94F-97E7-1D484BD0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93BCC-A1B1-2E4F-AB2C-09EC1109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Formulations of Constrained Optimization Problems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5814B-A810-494C-BCA7-0C4744CA45E2}"/>
              </a:ext>
            </a:extLst>
          </p:cNvPr>
          <p:cNvSpPr/>
          <p:nvPr/>
        </p:nvSpPr>
        <p:spPr>
          <a:xfrm>
            <a:off x="1559378" y="2015521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Standard form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F1FEB-5374-4F95-9944-AB18D101A2A0}"/>
              </a:ext>
            </a:extLst>
          </p:cNvPr>
          <p:cNvSpPr/>
          <p:nvPr/>
        </p:nvSpPr>
        <p:spPr>
          <a:xfrm>
            <a:off x="7894788" y="2005288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Parametric programming</a:t>
            </a:r>
            <a:endParaRPr lang="en-US" sz="2000" b="1" dirty="0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EC3E5FC4-7AEF-40D1-B09E-C68BEC62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939" y="2474344"/>
            <a:ext cx="2863861" cy="12323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0192F4-BE29-4B30-BC0D-EC37F832E933}"/>
              </a:ext>
            </a:extLst>
          </p:cNvPr>
          <p:cNvSpPr/>
          <p:nvPr/>
        </p:nvSpPr>
        <p:spPr>
          <a:xfrm>
            <a:off x="4797114" y="2005288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282B2E"/>
                </a:solidFill>
                <a:ea typeface="ヒラギノ角ゴ Pro W3" charset="0"/>
                <a:cs typeface="Arial"/>
              </a:rPr>
              <a:t>Lagrangian</a:t>
            </a:r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 form</a:t>
            </a:r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DAE3-9360-47D7-BAD6-0CC430145FA3}"/>
              </a:ext>
            </a:extLst>
          </p:cNvPr>
          <p:cNvSpPr/>
          <p:nvPr/>
        </p:nvSpPr>
        <p:spPr>
          <a:xfrm>
            <a:off x="11681519" y="2005288"/>
            <a:ext cx="2278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Machine learning</a:t>
            </a:r>
            <a:endParaRPr lang="en-US" sz="2000" b="1" dirty="0"/>
          </a:p>
        </p:txBody>
      </p:sp>
      <p:pic>
        <p:nvPicPr>
          <p:cNvPr id="19" name="Picture 18" descr="Schematic&#10;&#10;Description automatically generated">
            <a:extLst>
              <a:ext uri="{FF2B5EF4-FFF2-40B4-BE49-F238E27FC236}">
                <a16:creationId xmlns:a16="http://schemas.microsoft.com/office/drawing/2014/main" id="{BDBC55DA-F696-423B-AF22-134657134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87" y="3767705"/>
            <a:ext cx="2413544" cy="1980468"/>
          </a:xfrm>
          <a:prstGeom prst="rect">
            <a:avLst/>
          </a:prstGeom>
        </p:spPr>
      </p:pic>
      <p:pic>
        <p:nvPicPr>
          <p:cNvPr id="21" name="Picture 20" descr="Chart, surface chart&#10;&#10;Description automatically generated">
            <a:extLst>
              <a:ext uri="{FF2B5EF4-FFF2-40B4-BE49-F238E27FC236}">
                <a16:creationId xmlns:a16="http://schemas.microsoft.com/office/drawing/2014/main" id="{5A7C8B70-BA37-4408-84AF-27D0A6CE3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601" y="3656868"/>
            <a:ext cx="2865368" cy="2145216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57E38CB0-EEE9-4CB6-B279-34E42F162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746" y="2475481"/>
            <a:ext cx="2509786" cy="12922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AA2D1F-5A40-4EE2-963E-99F73C5A9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983" y="2564604"/>
            <a:ext cx="3355919" cy="4001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0C693C-D34D-46A3-8346-C1D8B28AA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976" y="3590405"/>
            <a:ext cx="2857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F428CE2B-8E20-41BA-9A04-4FCDAD7ED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9167" y="2405398"/>
            <a:ext cx="2522892" cy="8199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55FB751-0D48-4E41-A393-6E205D647124}"/>
              </a:ext>
            </a:extLst>
          </p:cNvPr>
          <p:cNvSpPr/>
          <p:nvPr/>
        </p:nvSpPr>
        <p:spPr>
          <a:xfrm>
            <a:off x="1163504" y="5985741"/>
            <a:ext cx="28488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“online”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Single solution for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given parameter values</a:t>
            </a: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1D41F1-4F92-47E2-89C6-AC83AD6EA31E}"/>
              </a:ext>
            </a:extLst>
          </p:cNvPr>
          <p:cNvSpPr/>
          <p:nvPr/>
        </p:nvSpPr>
        <p:spPr>
          <a:xfrm>
            <a:off x="8062470" y="5991083"/>
            <a:ext cx="28761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“offline”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Obtains a solution map 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for a set of parameters</a:t>
            </a:r>
            <a:endParaRPr lang="en-US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89E611-2562-4FF3-ABAA-87D8EA5072DB}"/>
              </a:ext>
            </a:extLst>
          </p:cNvPr>
          <p:cNvSpPr/>
          <p:nvPr/>
        </p:nvSpPr>
        <p:spPr>
          <a:xfrm>
            <a:off x="11509186" y="5985741"/>
            <a:ext cx="27895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“offline”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Obtains a model (map)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for a set of datapoints</a:t>
            </a: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8063A8-8F22-4A15-A150-3777BB52DBFF}"/>
              </a:ext>
            </a:extLst>
          </p:cNvPr>
          <p:cNvSpPr/>
          <p:nvPr/>
        </p:nvSpPr>
        <p:spPr>
          <a:xfrm>
            <a:off x="4436657" y="5985741"/>
            <a:ext cx="32015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“online”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Using soft constraints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Instead of hard constraints</a:t>
            </a:r>
          </a:p>
        </p:txBody>
      </p:sp>
      <p:pic>
        <p:nvPicPr>
          <p:cNvPr id="2052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1AF2306D-5EAA-41C5-9046-60D31DB5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102" y="3956858"/>
            <a:ext cx="3225714" cy="161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8BFA601-4136-4437-B7AC-39517B6587F1}"/>
              </a:ext>
            </a:extLst>
          </p:cNvPr>
          <p:cNvSpPr/>
          <p:nvPr/>
        </p:nvSpPr>
        <p:spPr>
          <a:xfrm>
            <a:off x="1601947" y="7327652"/>
            <a:ext cx="119539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Data-driven differentiable parametric optimization (D3PO)</a:t>
            </a:r>
            <a:r>
              <a:rPr lang="en-US" sz="2400" dirty="0"/>
              <a:t>: Combining principles of</a:t>
            </a:r>
          </a:p>
          <a:p>
            <a:pPr algn="ctr"/>
            <a:r>
              <a:rPr lang="en-US" sz="2400" dirty="0" err="1"/>
              <a:t>Lagrangian</a:t>
            </a:r>
            <a:r>
              <a:rPr lang="en-US" sz="2400" dirty="0"/>
              <a:t> formulation, parametric programming and 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647AD4-3364-4C08-88F0-033CD9C9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ED5AB-5E50-49C3-9C6F-1E295AB9C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F3148E-8E83-4C10-8E62-3D346293D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7843" y="547831"/>
            <a:ext cx="10689488" cy="625234"/>
          </a:xfrm>
        </p:spPr>
        <p:txBody>
          <a:bodyPr>
            <a:noAutofit/>
          </a:bodyPr>
          <a:lstStyle/>
          <a:p>
            <a:r>
              <a:rPr lang="en-US" sz="3000" dirty="0"/>
              <a:t>Data-Driven Differentiable Parametric Optimization (D3PO)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6B9CAE-8506-452A-B1F6-5D659FDBF973}"/>
              </a:ext>
            </a:extLst>
          </p:cNvPr>
          <p:cNvSpPr txBox="1">
            <a:spLocks/>
          </p:cNvSpPr>
          <p:nvPr/>
        </p:nvSpPr>
        <p:spPr>
          <a:xfrm>
            <a:off x="3024965" y="1616912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F2B25-807D-4C98-A898-BB8DED6869D4}"/>
              </a:ext>
            </a:extLst>
          </p:cNvPr>
          <p:cNvSpPr txBox="1"/>
          <p:nvPr/>
        </p:nvSpPr>
        <p:spPr>
          <a:xfrm>
            <a:off x="1515657" y="4814020"/>
            <a:ext cx="8277884" cy="3277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/>
                <a:cs typeface="Arial"/>
              </a:rPr>
              <a:t>import </a:t>
            </a:r>
            <a:r>
              <a:rPr lang="en-US" sz="1600" b="1" dirty="0" err="1">
                <a:solidFill>
                  <a:schemeClr val="tx2"/>
                </a:solidFill>
                <a:latin typeface="Consolas"/>
                <a:cs typeface="Arial"/>
              </a:rPr>
              <a:t>neuromancer</a:t>
            </a:r>
            <a:r>
              <a:rPr lang="en-US" sz="1600" dirty="0">
                <a:latin typeface="Consolas"/>
                <a:cs typeface="Arial"/>
              </a:rPr>
              <a:t> as nm</a:t>
            </a:r>
            <a:br>
              <a:rPr lang="en-US" sz="1600" b="1" dirty="0">
                <a:solidFill>
                  <a:schemeClr val="tx2"/>
                </a:solidFill>
                <a:latin typeface="Consolas"/>
                <a:cs typeface="Arial"/>
              </a:rPr>
            </a:br>
            <a:r>
              <a:rPr lang="en-US" sz="1600" b="1" dirty="0">
                <a:solidFill>
                  <a:schemeClr val="tx2"/>
                </a:solidFill>
                <a:latin typeface="Consolas"/>
                <a:cs typeface="Arial"/>
              </a:rPr>
              <a:t>dataset</a:t>
            </a:r>
            <a:r>
              <a:rPr lang="en-US" sz="1600" b="1" dirty="0">
                <a:solidFill>
                  <a:srgbClr val="FFFF00"/>
                </a:solidFill>
                <a:latin typeface="Consolas"/>
              </a:rPr>
              <a:t> </a:t>
            </a:r>
            <a:r>
              <a:rPr lang="en-US" sz="1600" dirty="0">
                <a:latin typeface="Consolas"/>
                <a:cs typeface="Arial"/>
              </a:rPr>
              <a:t>= </a:t>
            </a:r>
            <a:r>
              <a:rPr lang="en-US" sz="1600" dirty="0" err="1">
                <a:latin typeface="Consolas"/>
                <a:cs typeface="Arial"/>
              </a:rPr>
              <a:t>nm.datasets.Dataset</a:t>
            </a:r>
            <a:r>
              <a:rPr lang="en-US" sz="1600" dirty="0">
                <a:latin typeface="Consolas"/>
                <a:cs typeface="Arial"/>
              </a:rPr>
              <a:t>(sequences=data)</a:t>
            </a:r>
          </a:p>
          <a:p>
            <a:r>
              <a:rPr lang="en-US" sz="1600" b="1" dirty="0">
                <a:solidFill>
                  <a:schemeClr val="tx2"/>
                </a:solidFill>
                <a:latin typeface="Consolas"/>
                <a:cs typeface="Arial"/>
              </a:rPr>
              <a:t>components</a:t>
            </a:r>
            <a:r>
              <a:rPr lang="en-US" sz="1600" b="1" dirty="0">
                <a:solidFill>
                  <a:srgbClr val="FFFF00"/>
                </a:solidFill>
                <a:latin typeface="Consolas"/>
                <a:cs typeface="Arial"/>
              </a:rPr>
              <a:t> </a:t>
            </a:r>
            <a:r>
              <a:rPr lang="en-US" sz="1600" dirty="0">
                <a:latin typeface="Consolas"/>
                <a:cs typeface="Arial"/>
              </a:rPr>
              <a:t>= </a:t>
            </a:r>
            <a:r>
              <a:rPr lang="en-US" sz="1600" dirty="0" err="1">
                <a:latin typeface="Consolas"/>
                <a:cs typeface="Arial"/>
              </a:rPr>
              <a:t>nm.policies.SolutionMap</a:t>
            </a:r>
            <a:r>
              <a:rPr lang="en-US" sz="1600" dirty="0">
                <a:latin typeface="Consolas"/>
                <a:cs typeface="Arial"/>
              </a:rPr>
              <a:t>(**</a:t>
            </a:r>
            <a:r>
              <a:rPr lang="en-US" sz="1600" dirty="0" err="1">
                <a:latin typeface="Consolas"/>
                <a:cs typeface="Arial"/>
              </a:rPr>
              <a:t>kwargs</a:t>
            </a:r>
            <a:r>
              <a:rPr lang="en-US" sz="1600" dirty="0">
                <a:latin typeface="Consolas"/>
                <a:cs typeface="Arial"/>
              </a:rPr>
              <a:t>)</a:t>
            </a:r>
            <a:br>
              <a:rPr lang="en-US" sz="1600" dirty="0">
                <a:latin typeface="Consolas"/>
                <a:cs typeface="Arial"/>
              </a:rPr>
            </a:br>
            <a:r>
              <a:rPr lang="en-US" sz="1600" b="1" dirty="0">
                <a:solidFill>
                  <a:schemeClr val="tx2"/>
                </a:solidFill>
                <a:latin typeface="Consolas"/>
                <a:cs typeface="Arial"/>
              </a:rPr>
              <a:t>objectives</a:t>
            </a:r>
            <a:r>
              <a:rPr lang="en-US" sz="1600" b="1" dirty="0">
                <a:solidFill>
                  <a:srgbClr val="FFFF00"/>
                </a:solidFill>
                <a:latin typeface="Consolas"/>
                <a:cs typeface="Arial"/>
              </a:rPr>
              <a:t> </a:t>
            </a:r>
            <a:r>
              <a:rPr lang="en-US" sz="1600" dirty="0">
                <a:latin typeface="Consolas"/>
                <a:cs typeface="Arial"/>
              </a:rPr>
              <a:t>= </a:t>
            </a:r>
            <a:r>
              <a:rPr lang="en-US" sz="1600" dirty="0" err="1">
                <a:latin typeface="Consolas"/>
                <a:cs typeface="Arial"/>
              </a:rPr>
              <a:t>nm.Objective</a:t>
            </a:r>
            <a:r>
              <a:rPr lang="en-US" sz="1600" dirty="0">
                <a:latin typeface="Consolas"/>
                <a:cs typeface="Arial"/>
              </a:rPr>
              <a:t>(</a:t>
            </a:r>
            <a:r>
              <a:rPr lang="en-US" sz="1600" dirty="0" err="1">
                <a:latin typeface="Consolas"/>
                <a:cs typeface="Arial"/>
              </a:rPr>
              <a:t>torch.norm</a:t>
            </a:r>
            <a:r>
              <a:rPr lang="en-US" sz="1600" dirty="0">
                <a:latin typeface="Consolas"/>
                <a:cs typeface="Arial"/>
              </a:rPr>
              <a:t>(z, 2)), weight=</a:t>
            </a:r>
            <a:r>
              <a:rPr lang="en-US" sz="1600" dirty="0" err="1">
                <a:latin typeface="Consolas"/>
                <a:cs typeface="Arial"/>
              </a:rPr>
              <a:t>Q_x</a:t>
            </a:r>
            <a:r>
              <a:rPr lang="en-US" sz="1600" dirty="0">
                <a:latin typeface="Consolas"/>
                <a:cs typeface="Arial"/>
              </a:rPr>
              <a:t>)</a:t>
            </a:r>
            <a:br>
              <a:rPr lang="en-US" sz="1600" dirty="0">
                <a:solidFill>
                  <a:srgbClr val="EA5074"/>
                </a:solidFill>
                <a:latin typeface="Consolas"/>
                <a:cs typeface="Arial"/>
              </a:rPr>
            </a:br>
            <a:r>
              <a:rPr lang="en-US" sz="1600" b="1" dirty="0">
                <a:solidFill>
                  <a:schemeClr val="tx2"/>
                </a:solidFill>
                <a:latin typeface="Consolas"/>
                <a:cs typeface="Arial"/>
              </a:rPr>
              <a:t>constraints </a:t>
            </a:r>
            <a:r>
              <a:rPr lang="en-US" sz="1600" dirty="0">
                <a:latin typeface="Consolas"/>
                <a:cs typeface="Arial"/>
              </a:rPr>
              <a:t>= </a:t>
            </a:r>
            <a:r>
              <a:rPr lang="en-US" sz="1600" dirty="0" err="1">
                <a:latin typeface="Consolas"/>
                <a:cs typeface="Arial"/>
              </a:rPr>
              <a:t>nm.Objective</a:t>
            </a:r>
            <a:r>
              <a:rPr lang="en-US" sz="1600" dirty="0">
                <a:latin typeface="Consolas"/>
                <a:cs typeface="Arial"/>
              </a:rPr>
              <a:t>(</a:t>
            </a:r>
            <a:r>
              <a:rPr lang="en-US" sz="1600" dirty="0" err="1">
                <a:latin typeface="Consolas"/>
                <a:cs typeface="Arial"/>
              </a:rPr>
              <a:t>torch.norm</a:t>
            </a:r>
            <a:r>
              <a:rPr lang="en-US" sz="1600" dirty="0">
                <a:latin typeface="Consolas"/>
                <a:cs typeface="Arial"/>
              </a:rPr>
              <a:t>(</a:t>
            </a:r>
            <a:r>
              <a:rPr lang="en-US" sz="1600" dirty="0" err="1">
                <a:latin typeface="Consolas"/>
                <a:cs typeface="Arial"/>
              </a:rPr>
              <a:t>F.relu</a:t>
            </a:r>
            <a:r>
              <a:rPr lang="en-US" sz="1600" dirty="0">
                <a:latin typeface="Consolas"/>
                <a:cs typeface="Arial"/>
              </a:rPr>
              <a:t>(torch.mm(A, </a:t>
            </a:r>
            <a:r>
              <a:rPr lang="en-US" sz="1600" dirty="0" err="1">
                <a:latin typeface="Consolas"/>
                <a:cs typeface="Arial"/>
              </a:rPr>
              <a:t>z.T</a:t>
            </a:r>
            <a:r>
              <a:rPr lang="en-US" sz="1600" dirty="0">
                <a:latin typeface="Consolas"/>
                <a:cs typeface="Arial"/>
              </a:rPr>
              <a:t>)-b), 1), 	     weight=</a:t>
            </a:r>
            <a:r>
              <a:rPr lang="en-US" sz="1600" dirty="0" err="1">
                <a:latin typeface="Consolas"/>
                <a:cs typeface="Arial"/>
              </a:rPr>
              <a:t>Q_con</a:t>
            </a:r>
            <a:r>
              <a:rPr lang="en-US" sz="1600" dirty="0">
                <a:latin typeface="Consolas"/>
                <a:cs typeface="Arial"/>
              </a:rPr>
              <a:t>)</a:t>
            </a:r>
            <a:br>
              <a:rPr lang="en-US" sz="1600" dirty="0">
                <a:solidFill>
                  <a:srgbClr val="FFFF00"/>
                </a:solidFill>
                <a:latin typeface="Consolas"/>
                <a:cs typeface="Arial"/>
              </a:rPr>
            </a:br>
            <a:r>
              <a:rPr lang="en-US" sz="1600" b="1" dirty="0">
                <a:solidFill>
                  <a:schemeClr val="tx2"/>
                </a:solidFill>
                <a:latin typeface="Consolas"/>
                <a:cs typeface="Arial"/>
              </a:rPr>
              <a:t>problem</a:t>
            </a:r>
            <a:r>
              <a:rPr lang="en-US" sz="1600" b="1" dirty="0">
                <a:solidFill>
                  <a:srgbClr val="FFFF00"/>
                </a:solidFill>
                <a:latin typeface="Consolas"/>
                <a:cs typeface="Arial"/>
              </a:rPr>
              <a:t> </a:t>
            </a:r>
            <a:r>
              <a:rPr lang="en-US" sz="1600" dirty="0">
                <a:latin typeface="Consolas"/>
                <a:cs typeface="Arial"/>
              </a:rPr>
              <a:t>= </a:t>
            </a:r>
            <a:r>
              <a:rPr lang="en-US" sz="1600" dirty="0" err="1">
                <a:latin typeface="Consolas"/>
                <a:cs typeface="Arial"/>
              </a:rPr>
              <a:t>nm.Problem</a:t>
            </a:r>
            <a:r>
              <a:rPr lang="en-US" sz="1600" dirty="0">
                <a:latin typeface="Consolas"/>
                <a:cs typeface="Arial"/>
              </a:rPr>
              <a:t>(objectives, constraints, components)</a:t>
            </a:r>
          </a:p>
          <a:p>
            <a:r>
              <a:rPr lang="en-US" sz="1600" dirty="0">
                <a:latin typeface="Consolas"/>
                <a:cs typeface="Arial"/>
              </a:rPr>
              <a:t>optimizer = </a:t>
            </a:r>
            <a:r>
              <a:rPr lang="en-US" sz="1600" dirty="0" err="1">
                <a:latin typeface="Consolas"/>
                <a:cs typeface="Arial"/>
              </a:rPr>
              <a:t>torch.optim.AdamW</a:t>
            </a:r>
            <a:r>
              <a:rPr lang="en-US" sz="1600" dirty="0">
                <a:latin typeface="Consolas"/>
                <a:cs typeface="Arial"/>
              </a:rPr>
              <a:t>(</a:t>
            </a:r>
            <a:r>
              <a:rPr lang="en-US" sz="1600" dirty="0" err="1">
                <a:latin typeface="Consolas"/>
                <a:cs typeface="Arial"/>
              </a:rPr>
              <a:t>model.parameters</a:t>
            </a:r>
            <a:r>
              <a:rPr lang="en-US" sz="1600" dirty="0">
                <a:latin typeface="Consolas"/>
                <a:cs typeface="Arial"/>
              </a:rPr>
              <a:t>(), </a:t>
            </a:r>
            <a:r>
              <a:rPr lang="en-US" sz="1600" dirty="0" err="1">
                <a:latin typeface="Consolas"/>
                <a:cs typeface="Arial"/>
              </a:rPr>
              <a:t>lr</a:t>
            </a:r>
            <a:r>
              <a:rPr lang="en-US" sz="1600" dirty="0">
                <a:latin typeface="Consolas"/>
                <a:cs typeface="Arial"/>
              </a:rPr>
              <a:t>)</a:t>
            </a:r>
          </a:p>
          <a:p>
            <a:r>
              <a:rPr lang="en-US" sz="1600" b="1" dirty="0">
                <a:solidFill>
                  <a:schemeClr val="tx2"/>
                </a:solidFill>
                <a:latin typeface="Consolas"/>
                <a:cs typeface="Arial"/>
              </a:rPr>
              <a:t>trainer</a:t>
            </a:r>
            <a:r>
              <a:rPr lang="en-US" sz="1600" b="1" dirty="0">
                <a:solidFill>
                  <a:srgbClr val="FFFF00"/>
                </a:solidFill>
                <a:latin typeface="Consolas"/>
                <a:cs typeface="Arial"/>
              </a:rPr>
              <a:t> </a:t>
            </a:r>
            <a:r>
              <a:rPr lang="en-US" sz="1600" dirty="0">
                <a:latin typeface="Consolas"/>
                <a:cs typeface="Arial"/>
              </a:rPr>
              <a:t>= </a:t>
            </a:r>
            <a:r>
              <a:rPr lang="en-US" sz="1600" dirty="0" err="1">
                <a:latin typeface="Consolas"/>
                <a:cs typeface="Arial"/>
              </a:rPr>
              <a:t>nm.Trainer</a:t>
            </a:r>
            <a:r>
              <a:rPr lang="en-US" sz="1600" dirty="0">
                <a:latin typeface="Consolas"/>
                <a:cs typeface="Arial"/>
              </a:rPr>
              <a:t>(problem, dataset, optimizer, epochs)</a:t>
            </a:r>
            <a:br>
              <a:rPr lang="en-US" sz="1600" dirty="0">
                <a:latin typeface="Consolas"/>
                <a:cs typeface="Arial"/>
              </a:rPr>
            </a:br>
            <a:r>
              <a:rPr lang="en-US" sz="1600" dirty="0" err="1">
                <a:latin typeface="Consolas"/>
                <a:cs typeface="Arial"/>
              </a:rPr>
              <a:t>best_model</a:t>
            </a:r>
            <a:r>
              <a:rPr lang="en-US" sz="1600" dirty="0">
                <a:latin typeface="Consolas"/>
                <a:cs typeface="Arial"/>
              </a:rPr>
              <a:t> = </a:t>
            </a:r>
            <a:r>
              <a:rPr lang="en-US" sz="1600" dirty="0" err="1">
                <a:latin typeface="Consolas"/>
                <a:cs typeface="Arial"/>
              </a:rPr>
              <a:t>trainer.train</a:t>
            </a:r>
            <a:r>
              <a:rPr lang="en-US" sz="1600" dirty="0">
                <a:latin typeface="Consolas"/>
                <a:cs typeface="Arial"/>
              </a:rPr>
              <a:t>()</a:t>
            </a:r>
          </a:p>
          <a:p>
            <a:br>
              <a:rPr lang="en-US" sz="1600" dirty="0">
                <a:latin typeface="Consolas"/>
                <a:cs typeface="Arial"/>
              </a:rPr>
            </a:br>
            <a:br>
              <a:rPr lang="en-US" sz="1600" dirty="0">
                <a:latin typeface="Consolas"/>
                <a:cs typeface="Arial"/>
              </a:rPr>
            </a:br>
            <a:endParaRPr lang="en-US" sz="1600" dirty="0">
              <a:latin typeface="Consolas"/>
              <a:cs typeface="Arial"/>
            </a:endParaRPr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59E9D906-50BC-42C3-A76E-B646E0E45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600" y="2007325"/>
            <a:ext cx="3114371" cy="1340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D59D40-2B40-47D8-93F3-8E00FD28E334}"/>
              </a:ext>
            </a:extLst>
          </p:cNvPr>
          <p:cNvSpPr/>
          <p:nvPr/>
        </p:nvSpPr>
        <p:spPr>
          <a:xfrm>
            <a:off x="2937843" y="1576952"/>
            <a:ext cx="291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D3PO problem definition: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2802B-E2EB-40F6-B9CB-E2ED5DBA5749}"/>
              </a:ext>
            </a:extLst>
          </p:cNvPr>
          <p:cNvSpPr/>
          <p:nvPr/>
        </p:nvSpPr>
        <p:spPr>
          <a:xfrm>
            <a:off x="1515657" y="4408067"/>
            <a:ext cx="4766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D3PO implementation using Neuromancer: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5B514D-5708-4F21-8708-04ACA2078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85" y="3434767"/>
            <a:ext cx="249211" cy="3267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119E79-02A4-4AC4-B9A4-94269DDD65C3}"/>
              </a:ext>
            </a:extLst>
          </p:cNvPr>
          <p:cNvSpPr/>
          <p:nvPr/>
        </p:nvSpPr>
        <p:spPr>
          <a:xfrm>
            <a:off x="2956698" y="3353067"/>
            <a:ext cx="259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Optimize 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chemeClr val="accent2"/>
                </a:solidFill>
              </a:rPr>
              <a:t>, given dataset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46DCF0-A242-47AF-B32D-FE4E81D2DC01}"/>
              </a:ext>
            </a:extLst>
          </p:cNvPr>
          <p:cNvSpPr/>
          <p:nvPr/>
        </p:nvSpPr>
        <p:spPr>
          <a:xfrm>
            <a:off x="10712745" y="4749750"/>
            <a:ext cx="3060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D3PO solution of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parametric quadratic program.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928207-81AC-4963-B658-8967DE292C5D}"/>
              </a:ext>
            </a:extLst>
          </p:cNvPr>
          <p:cNvSpPr/>
          <p:nvPr/>
        </p:nvSpPr>
        <p:spPr>
          <a:xfrm>
            <a:off x="2956697" y="3382127"/>
            <a:ext cx="407586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by finding a mapping </a:t>
            </a:r>
            <a:r>
              <a:rPr lang="en-US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x=h</a:t>
            </a:r>
            <a:r>
              <a:rPr lang="en-US" i="1" dirty="0">
                <a:solidFill>
                  <a:schemeClr val="accent2"/>
                </a:solidFill>
              </a:rPr>
              <a:t>(   )</a:t>
            </a:r>
            <a:endParaRPr lang="en-US" i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CEE8AD-C9A3-4F75-908D-ACB0FF201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97" t="11743" r="13394" b="20042"/>
          <a:stretch/>
        </p:blipFill>
        <p:spPr>
          <a:xfrm>
            <a:off x="6223661" y="3831091"/>
            <a:ext cx="156777" cy="2228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08642DD-CB02-4F62-9A5F-A5F147687B6E}"/>
              </a:ext>
            </a:extLst>
          </p:cNvPr>
          <p:cNvSpPr/>
          <p:nvPr/>
        </p:nvSpPr>
        <p:spPr>
          <a:xfrm>
            <a:off x="7133909" y="1618573"/>
            <a:ext cx="25170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Modeling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with constraints </a:t>
            </a:r>
          </a:p>
        </p:txBody>
      </p:sp>
      <p:pic>
        <p:nvPicPr>
          <p:cNvPr id="18" name="Picture 17" descr="Chart, surface chart&#10;&#10;Description automatically generated">
            <a:extLst>
              <a:ext uri="{FF2B5EF4-FFF2-40B4-BE49-F238E27FC236}">
                <a16:creationId xmlns:a16="http://schemas.microsoft.com/office/drawing/2014/main" id="{35877528-1083-4AD6-8985-E554035073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2" b="4352"/>
          <a:stretch/>
        </p:blipFill>
        <p:spPr>
          <a:xfrm>
            <a:off x="10359307" y="2208605"/>
            <a:ext cx="3118218" cy="2344103"/>
          </a:xfrm>
          <a:prstGeom prst="rect">
            <a:avLst/>
          </a:prstGeom>
        </p:spPr>
      </p:pic>
      <p:pic>
        <p:nvPicPr>
          <p:cNvPr id="19" name="Picture 18" descr="Chart, surface chart&#10;&#10;Description automatically generated">
            <a:extLst>
              <a:ext uri="{FF2B5EF4-FFF2-40B4-BE49-F238E27FC236}">
                <a16:creationId xmlns:a16="http://schemas.microsoft.com/office/drawing/2014/main" id="{9005514D-8D19-42C0-B857-DF6A586219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21" t="15444" r="18173" b="12759"/>
          <a:stretch/>
        </p:blipFill>
        <p:spPr>
          <a:xfrm>
            <a:off x="10623701" y="5576528"/>
            <a:ext cx="2821475" cy="241494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AC9A6F2-CEFB-48B4-8A60-767CF60E99A0}"/>
              </a:ext>
            </a:extLst>
          </p:cNvPr>
          <p:cNvSpPr/>
          <p:nvPr/>
        </p:nvSpPr>
        <p:spPr>
          <a:xfrm>
            <a:off x="10000007" y="1550690"/>
            <a:ext cx="416812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of parametric quadratic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program with classical solver.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79EEA-D613-4400-8C5A-24E508FF35F8}"/>
              </a:ext>
            </a:extLst>
          </p:cNvPr>
          <p:cNvSpPr/>
          <p:nvPr/>
        </p:nvSpPr>
        <p:spPr>
          <a:xfrm>
            <a:off x="1005331" y="7507065"/>
            <a:ext cx="405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165" lvl="1" indent="-227965"/>
            <a:r>
              <a:rPr lang="en-US" sz="1600" dirty="0">
                <a:hlinkClick r:id="rId7"/>
              </a:rPr>
              <a:t>https://github.com/pnnl/neuromancer</a:t>
            </a:r>
            <a:endParaRPr lang="en-US" sz="1600" dirty="0"/>
          </a:p>
          <a:p>
            <a:pPr marL="685165" lvl="1" indent="-227965"/>
            <a:r>
              <a:rPr lang="en-US" sz="1600" dirty="0">
                <a:hlinkClick r:id="rId8"/>
              </a:rPr>
              <a:t>https://github.com/pnnl/slim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20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8286750" cy="1310980"/>
          </a:xfrm>
        </p:spPr>
        <p:txBody>
          <a:bodyPr>
            <a:noAutofit/>
          </a:bodyPr>
          <a:lstStyle/>
          <a:p>
            <a:r>
              <a:rPr lang="en-US" sz="3000" dirty="0"/>
              <a:t>Constrained Neural Models in D3PO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912CE6-F079-E546-899F-20A9E032542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599" y="2057400"/>
            <a:ext cx="7201593" cy="5486400"/>
          </a:xfrm>
        </p:spPr>
        <p:txBody>
          <a:bodyPr/>
          <a:lstStyle/>
          <a:p>
            <a:r>
              <a:rPr lang="en-US" dirty="0"/>
              <a:t>Structured linear algebra: </a:t>
            </a:r>
          </a:p>
          <a:p>
            <a:pPr lvl="1"/>
            <a:r>
              <a:rPr lang="en-US" dirty="0"/>
              <a:t>Eigenvalues, sparsity, rank, positive definiteness </a:t>
            </a:r>
          </a:p>
          <a:p>
            <a:r>
              <a:rPr lang="en-US" dirty="0"/>
              <a:t>Loss function terms: </a:t>
            </a:r>
          </a:p>
          <a:p>
            <a:pPr lvl="1"/>
            <a:r>
              <a:rPr lang="en-US" dirty="0"/>
              <a:t>Regularizations </a:t>
            </a:r>
          </a:p>
          <a:p>
            <a:pPr lvl="1"/>
            <a:r>
              <a:rPr lang="en-US" dirty="0"/>
              <a:t>Penalty methods</a:t>
            </a:r>
          </a:p>
          <a:p>
            <a:pPr lvl="1"/>
            <a:r>
              <a:rPr lang="en-US" dirty="0"/>
              <a:t>Physics-informed neural networks</a:t>
            </a:r>
          </a:p>
          <a:p>
            <a:r>
              <a:rPr lang="en-US" dirty="0"/>
              <a:t>Neural models for dynamical systems: </a:t>
            </a:r>
          </a:p>
          <a:p>
            <a:pPr lvl="1"/>
            <a:r>
              <a:rPr lang="en-US" dirty="0"/>
              <a:t>Neural state space models</a:t>
            </a:r>
          </a:p>
          <a:p>
            <a:pPr lvl="1"/>
            <a:r>
              <a:rPr lang="en-US" dirty="0"/>
              <a:t>Energy-based models</a:t>
            </a:r>
          </a:p>
          <a:p>
            <a:r>
              <a:rPr lang="en-US" dirty="0"/>
              <a:t>Constrained optimal control</a:t>
            </a:r>
          </a:p>
          <a:p>
            <a:pPr lvl="1"/>
            <a:r>
              <a:rPr lang="en-US" dirty="0"/>
              <a:t>Differentiable predictive control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269145" y="1594486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0565462-845D-49DA-B1AA-4FED5B72A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00" y="2736874"/>
            <a:ext cx="3196550" cy="23974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6C9E675C-D152-461D-A350-BE12B9D04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952" y="2949610"/>
            <a:ext cx="2827962" cy="2120971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3B462FB-5545-44F9-8C24-6C360979E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316" y="1866540"/>
            <a:ext cx="4594870" cy="10328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ACF5CC7-3E76-4665-9BC6-A3C64CE2DFC7}"/>
              </a:ext>
            </a:extLst>
          </p:cNvPr>
          <p:cNvGrpSpPr/>
          <p:nvPr/>
        </p:nvGrpSpPr>
        <p:grpSpPr>
          <a:xfrm>
            <a:off x="8659180" y="6202533"/>
            <a:ext cx="5242303" cy="1294720"/>
            <a:chOff x="6096001" y="4730648"/>
            <a:chExt cx="5084892" cy="12731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D9DB4F6-AA66-4C4A-BD6E-4B58A31CC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76905" y="4730648"/>
              <a:ext cx="377816" cy="39597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6A8C9A4-F57C-4054-ABC6-9A0E53B78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1" y="4795843"/>
              <a:ext cx="4746033" cy="12079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BA0E40-218B-481C-8A61-11A46D76E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26748" y="5532698"/>
              <a:ext cx="354145" cy="323846"/>
            </a:xfrm>
            <a:prstGeom prst="rect">
              <a:avLst/>
            </a:prstGeom>
          </p:spPr>
        </p:pic>
      </p:grp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3A6AFAE7-3441-4065-B151-CDDF24B06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9584" y="5211456"/>
            <a:ext cx="3885713" cy="9999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1C6C1F-7B23-433C-B961-700C18FD7080}"/>
              </a:ext>
            </a:extLst>
          </p:cNvPr>
          <p:cNvSpPr/>
          <p:nvPr/>
        </p:nvSpPr>
        <p:spPr>
          <a:xfrm>
            <a:off x="1005331" y="7507065"/>
            <a:ext cx="405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165" lvl="1" indent="-227965"/>
            <a:r>
              <a:rPr lang="en-US" sz="1600" dirty="0">
                <a:hlinkClick r:id="rId10"/>
              </a:rPr>
              <a:t>https://github.com/pnnl/neuromancer</a:t>
            </a:r>
            <a:endParaRPr lang="en-US" sz="1600" dirty="0"/>
          </a:p>
          <a:p>
            <a:pPr marL="685165" lvl="1" indent="-227965"/>
            <a:r>
              <a:rPr lang="en-US" sz="1600" dirty="0">
                <a:hlinkClick r:id="rId11"/>
              </a:rPr>
              <a:t>https://github.com/pnnl/slim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892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856612-3D97-45E2-A278-53875265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3"/>
            <a:ext cx="11020507" cy="887475"/>
          </a:xfrm>
        </p:spPr>
        <p:txBody>
          <a:bodyPr/>
          <a:lstStyle/>
          <a:p>
            <a:r>
              <a:rPr lang="en-US" sz="3200" dirty="0"/>
              <a:t>Differentiable Predictive Control (DPC)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2DBF87-B0DB-488F-9143-E30D78532F79}"/>
              </a:ext>
            </a:extLst>
          </p:cNvPr>
          <p:cNvSpPr txBox="1"/>
          <p:nvPr/>
        </p:nvSpPr>
        <p:spPr>
          <a:xfrm>
            <a:off x="1354176" y="1767778"/>
            <a:ext cx="58534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Stage I: System Identification</a:t>
            </a:r>
          </a:p>
        </p:txBody>
      </p: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189010B1-DBAF-44A4-8F48-0C0BC6BAB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47" y="2192510"/>
            <a:ext cx="5511613" cy="592717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B32E118-B1CD-4672-887A-F0CCC4242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03" y="2558498"/>
            <a:ext cx="5751500" cy="44396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8153A3-147E-4E9A-864F-EF39DCD62F68}"/>
              </a:ext>
            </a:extLst>
          </p:cNvPr>
          <p:cNvSpPr txBox="1"/>
          <p:nvPr/>
        </p:nvSpPr>
        <p:spPr>
          <a:xfrm>
            <a:off x="7947212" y="1767778"/>
            <a:ext cx="58534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Stage II: Policy Optimization</a:t>
            </a:r>
          </a:p>
        </p:txBody>
      </p:sp>
    </p:spTree>
    <p:extLst>
      <p:ext uri="{BB962C8B-B14F-4D97-AF65-F5344CB8AC3E}">
        <p14:creationId xmlns:p14="http://schemas.microsoft.com/office/powerpoint/2010/main" val="21536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4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3.xml><?xml version="1.0" encoding="utf-8"?>
<a:theme xmlns:a="http://schemas.openxmlformats.org/drawingml/2006/main" name="5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NSD DAC Webinar Templat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.potx" id="{41984B9E-C2AA-4916-A1C3-544F5372F179}" vid="{EB976DB7-668F-4FEB-9714-EA8A7BD7221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663C266-509A-4F85-9BA8-C866AABCBDA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19b3560-083c-404e-bae2-456c3d0dff68">
      <UserInfo>
        <DisplayName>Drgona, Jan</DisplayName>
        <AccountId>31</AccountId>
        <AccountType/>
      </UserInfo>
      <UserInfo>
        <DisplayName>Vrabie, Draguna L</DisplayName>
        <AccountId>40</AccountId>
        <AccountType/>
      </UserInfo>
      <UserInfo>
        <DisplayName>Skomski, Steven E</DisplayName>
        <AccountId>41</AccountId>
        <AccountType/>
      </UserInfo>
      <UserInfo>
        <DisplayName>Vasisht, Soumya</DisplayName>
        <AccountId>42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C8B40054EF848AB7CE52FA80BFE00" ma:contentTypeVersion="4" ma:contentTypeDescription="Create a new document." ma:contentTypeScope="" ma:versionID="ab9b4bf1b9a02a0c2969bd222db5b30f">
  <xsd:schema xmlns:xsd="http://www.w3.org/2001/XMLSchema" xmlns:xs="http://www.w3.org/2001/XMLSchema" xmlns:p="http://schemas.microsoft.com/office/2006/metadata/properties" xmlns:ns2="6bcdc1a5-1876-4f07-b136-993516c5e5f1" xmlns:ns3="019b3560-083c-404e-bae2-456c3d0dff68" targetNamespace="http://schemas.microsoft.com/office/2006/metadata/properties" ma:root="true" ma:fieldsID="a91c5a200ca210b0c49d6b4535756cf8" ns2:_="" ns3:_="">
    <xsd:import namespace="6bcdc1a5-1876-4f07-b136-993516c5e5f1"/>
    <xsd:import namespace="019b3560-083c-404e-bae2-456c3d0dff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dc1a5-1876-4f07-b136-993516c5e5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9b3560-083c-404e-bae2-456c3d0dff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3425DA-0536-4CC4-869F-A2BDCA9FC3B9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6bcdc1a5-1876-4f07-b136-993516c5e5f1"/>
    <ds:schemaRef ds:uri="019b3560-083c-404e-bae2-456c3d0dff68"/>
    <ds:schemaRef ds:uri="http://schemas.microsoft.com/office/2006/metadata/properties"/>
    <ds:schemaRef ds:uri="http://purl.org/dc/elements/1.1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4CEA812-A597-4400-BA8A-60DE75ADD7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FEB3EE-EF99-4CC6-9929-DC461E12A86B}">
  <ds:schemaRefs>
    <ds:schemaRef ds:uri="019b3560-083c-404e-bae2-456c3d0dff68"/>
    <ds:schemaRef ds:uri="6bcdc1a5-1876-4f07-b136-993516c5e5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1282</TotalTime>
  <Words>2848</Words>
  <Application>Microsoft Office PowerPoint</Application>
  <PresentationFormat>Custom</PresentationFormat>
  <Paragraphs>365</Paragraphs>
  <Slides>36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Consolas</vt:lpstr>
      <vt:lpstr>Times New Roman</vt:lpstr>
      <vt:lpstr>Wingdings</vt:lpstr>
      <vt:lpstr>4_PNNL_Option_4</vt:lpstr>
      <vt:lpstr>1_PNNL_Option_4</vt:lpstr>
      <vt:lpstr>5_PNNL_Option_4</vt:lpstr>
      <vt:lpstr>NSD DAC Webinar Template</vt:lpstr>
      <vt:lpstr>Constrained Deep Learning for System Identification and  Differentiable Predictive Control of Nonlinear Systems</vt:lpstr>
      <vt:lpstr>Model Predictive Control</vt:lpstr>
      <vt:lpstr>Objective:  Integrate Deep Learning with MPC and Physics</vt:lpstr>
      <vt:lpstr>Deep Learning of MPC-based Control Policies</vt:lpstr>
      <vt:lpstr>Formulations of Constrained Optimization Problems</vt:lpstr>
      <vt:lpstr>Formulations of Constrained Optimization Problems</vt:lpstr>
      <vt:lpstr>Data-Driven Differentiable Parametric Optimization (D3PO)</vt:lpstr>
      <vt:lpstr>Constrained Neural Models in D3PO</vt:lpstr>
      <vt:lpstr>Differentiable Predictive Control (DPC)</vt:lpstr>
      <vt:lpstr>Constrained Neural State Space Models</vt:lpstr>
      <vt:lpstr>Training Constrained Neural State Space Models </vt:lpstr>
      <vt:lpstr>Modeling Thermal Dynamics with Domain-aware Model Design</vt:lpstr>
      <vt:lpstr>Real World Data: Office Building</vt:lpstr>
      <vt:lpstr>Open-loop Trajectories of Linear Dynamics Model</vt:lpstr>
      <vt:lpstr>Open-loop Trajectories of Neural Dynamics Model</vt:lpstr>
      <vt:lpstr>Differentiable Predictive Control (DPC)</vt:lpstr>
      <vt:lpstr>Model Predictive Control vs  Differentiable Predictive Control</vt:lpstr>
      <vt:lpstr>Learning to Stabilize Known Unstable System with DPC</vt:lpstr>
      <vt:lpstr>DPC capability: Computationally efficient offline optimization with operational safety constraints</vt:lpstr>
      <vt:lpstr>Comparison of DPC with MPC, LQR, and RL on Unknown Linear System with Disturbances</vt:lpstr>
      <vt:lpstr>Economic DPC for Building Control</vt:lpstr>
      <vt:lpstr>Closed-loop Performance of DPC on Learned Model without Plant-Model Mismatch </vt:lpstr>
      <vt:lpstr>Closed-loop Performance of DPC on Emulator Model with Plant-Model Mismatch </vt:lpstr>
      <vt:lpstr>Embedded Implementation of DPC</vt:lpstr>
      <vt:lpstr>Scalability Analysis of DPC</vt:lpstr>
      <vt:lpstr>Stability Analysis of Neural Dynamics</vt:lpstr>
      <vt:lpstr>Deep Neural Networks as  Pointwise Affine Maps</vt:lpstr>
      <vt:lpstr>Asymptotic Stability of Deep Neural Dynamics</vt:lpstr>
      <vt:lpstr>Dynamical Effects of Weights</vt:lpstr>
      <vt:lpstr>Dynamical Effects of Biases and Depth</vt:lpstr>
      <vt:lpstr>Dynamical Effects of Activation Functions</vt:lpstr>
      <vt:lpstr>Stability Analysis of Neural State Space Models</vt:lpstr>
      <vt:lpstr>Stability of Full State Neural Feedback Systems</vt:lpstr>
      <vt:lpstr>Conclusion</vt:lpstr>
      <vt:lpstr>Attractors of Deep Neural Networks</vt:lpstr>
      <vt:lpstr>Attractors of Deep 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of Artificial Reasoning in Science (MARS)</dc:title>
  <dc:creator>Gosink, Luke</dc:creator>
  <cp:lastModifiedBy>Drgona, Jan</cp:lastModifiedBy>
  <cp:revision>6</cp:revision>
  <cp:lastPrinted>2019-12-19T20:23:30Z</cp:lastPrinted>
  <dcterms:created xsi:type="dcterms:W3CDTF">2019-06-28T17:44:25Z</dcterms:created>
  <dcterms:modified xsi:type="dcterms:W3CDTF">2021-06-17T14:49:43Z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0x010100EE4C8B40054EF848AB7CE52FA80BFE00</vt:lpwstr>
  </property>
</Properties>
</file>